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handoutMasterIdLst>
    <p:handoutMasterId r:id="rId37"/>
  </p:handoutMasterIdLst>
  <p:sldIdLst>
    <p:sldId id="279" r:id="rId3"/>
    <p:sldId id="258" r:id="rId4"/>
    <p:sldId id="259" r:id="rId5"/>
    <p:sldId id="261" r:id="rId6"/>
    <p:sldId id="262" r:id="rId7"/>
    <p:sldId id="260" r:id="rId8"/>
    <p:sldId id="264" r:id="rId9"/>
    <p:sldId id="265" r:id="rId10"/>
    <p:sldId id="298" r:id="rId11"/>
    <p:sldId id="266" r:id="rId12"/>
    <p:sldId id="299" r:id="rId13"/>
    <p:sldId id="300" r:id="rId14"/>
    <p:sldId id="301" r:id="rId15"/>
    <p:sldId id="302" r:id="rId16"/>
    <p:sldId id="303" r:id="rId17"/>
    <p:sldId id="268" r:id="rId18"/>
    <p:sldId id="304" r:id="rId19"/>
    <p:sldId id="269" r:id="rId21"/>
    <p:sldId id="270" r:id="rId22"/>
    <p:sldId id="271" r:id="rId23"/>
    <p:sldId id="310" r:id="rId24"/>
    <p:sldId id="272" r:id="rId25"/>
    <p:sldId id="323" r:id="rId26"/>
    <p:sldId id="324" r:id="rId27"/>
    <p:sldId id="274" r:id="rId28"/>
    <p:sldId id="305" r:id="rId29"/>
    <p:sldId id="306" r:id="rId30"/>
    <p:sldId id="307" r:id="rId31"/>
    <p:sldId id="308" r:id="rId32"/>
    <p:sldId id="309" r:id="rId33"/>
    <p:sldId id="311" r:id="rId34"/>
    <p:sldId id="312" r:id="rId35"/>
    <p:sldId id="278"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3154"/>
    <a:srgbClr val="E9E6E8"/>
    <a:srgbClr val="DCDCDC"/>
    <a:srgbClr val="F0F0F0"/>
    <a:srgbClr val="E6E6E6"/>
    <a:srgbClr val="C8C8C8"/>
    <a:srgbClr val="FFFFFF"/>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5684" autoAdjust="0"/>
    <p:restoredTop sz="94660"/>
  </p:normalViewPr>
  <p:slideViewPr>
    <p:cSldViewPr snapToGrid="0">
      <p:cViewPr varScale="1">
        <p:scale>
          <a:sx n="74" d="100"/>
          <a:sy n="74" d="100"/>
        </p:scale>
        <p:origin x="91" y="336"/>
      </p:cViewPr>
      <p:guideLst>
        <p:guide orient="horz" pos="2160"/>
        <p:guide pos="3849"/>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0" Type="http://schemas.openxmlformats.org/officeDocument/2006/relationships/tableStyles" Target="tableStyles.xml"/><Relationship Id="rId4" Type="http://schemas.openxmlformats.org/officeDocument/2006/relationships/slide" Target="slides/slide2.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handoutMaster" Target="handoutMasters/handoutMaster1.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notesMaster" Target="notesMasters/notesMaster1.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fld>
            <a:endParaRPr lang="zh-CN" altLang="en-US">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fld>
            <a:endParaRPr lang="zh-CN" altLang="en-US">
              <a:latin typeface="微软雅黑" panose="020B0503020204020204" charset="-122"/>
              <a:ea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9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tags" Target="../tags/tag61.xml"/><Relationship Id="rId17" Type="http://schemas.openxmlformats.org/officeDocument/2006/relationships/tags" Target="../tags/tag60.xml"/><Relationship Id="rId16" Type="http://schemas.openxmlformats.org/officeDocument/2006/relationships/tags" Target="../tags/tag59.xml"/><Relationship Id="rId15" Type="http://schemas.openxmlformats.org/officeDocument/2006/relationships/tags" Target="../tags/tag58.xml"/><Relationship Id="rId14" Type="http://schemas.openxmlformats.org/officeDocument/2006/relationships/tags" Target="../tags/tag57.xml"/><Relationship Id="rId13" Type="http://schemas.openxmlformats.org/officeDocument/2006/relationships/tags" Target="../tags/tag56.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69882" y="432000"/>
            <a:ext cx="10852237" cy="648000"/>
          </a:xfrm>
          <a:prstGeom prst="rect">
            <a:avLst/>
          </a:prstGeom>
        </p:spPr>
        <p:txBody>
          <a:bodyPr vert="horz" lIns="101600" tIns="38100" rIns="76200" bIns="38100" rtlCol="0" anchor="ctr"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669882" y="1296000"/>
            <a:ext cx="10852237" cy="5040000"/>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9.png"/><Relationship Id="rId1" Type="http://schemas.openxmlformats.org/officeDocument/2006/relationships/image" Target="../media/image58.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7.png"/><Relationship Id="rId1" Type="http://schemas.openxmlformats.org/officeDocument/2006/relationships/image" Target="../media/image66.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8.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2.png"/><Relationship Id="rId1" Type="http://schemas.openxmlformats.org/officeDocument/2006/relationships/image" Target="../media/image71.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7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312655" y="1070610"/>
            <a:ext cx="5565737" cy="1932940"/>
          </a:xfrm>
          <a:prstGeom prst="rect">
            <a:avLst/>
          </a:prstGeom>
          <a:noFill/>
        </p:spPr>
        <p:txBody>
          <a:bodyPr wrap="square" rtlCol="0">
            <a:spAutoFit/>
          </a:bodyPr>
          <a:lstStyle/>
          <a:p>
            <a:pPr algn="ctr">
              <a:lnSpc>
                <a:spcPct val="90000"/>
              </a:lnSpc>
            </a:pPr>
            <a:r>
              <a:rPr kumimoji="1" lang="zh-CN" altLang="en-US" sz="13300" dirty="0"/>
              <a:t>小餐厅</a:t>
            </a:r>
            <a:endParaRPr kumimoji="1" lang="zh-CN" altLang="en-US" sz="13300" dirty="0"/>
          </a:p>
        </p:txBody>
      </p:sp>
      <p:sp>
        <p:nvSpPr>
          <p:cNvPr id="6" name="矩形 5"/>
          <p:cNvSpPr/>
          <p:nvPr/>
        </p:nvSpPr>
        <p:spPr>
          <a:xfrm>
            <a:off x="2801303" y="3674827"/>
            <a:ext cx="6850062" cy="113102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3200" dirty="0">
                <a:solidFill>
                  <a:schemeClr val="tx1"/>
                </a:solidFill>
                <a:latin typeface="微软雅黑" panose="020B0503020204020204" charset="-122"/>
                <a:ea typeface="微软雅黑" panose="020B0503020204020204" charset="-122"/>
              </a:rPr>
              <a:t>2020</a:t>
            </a:r>
            <a:r>
              <a:rPr kumimoji="1" lang="zh-CN" altLang="en-US" sz="3200" dirty="0">
                <a:solidFill>
                  <a:schemeClr val="tx1"/>
                </a:solidFill>
                <a:latin typeface="微软雅黑" panose="020B0503020204020204" charset="-122"/>
                <a:ea typeface="微软雅黑" panose="020B0503020204020204" charset="-122"/>
              </a:rPr>
              <a:t>期末项目</a:t>
            </a:r>
            <a:endParaRPr kumimoji="1" lang="zh-CN" altLang="en-US" sz="3200" dirty="0">
              <a:solidFill>
                <a:schemeClr val="tx1"/>
              </a:solidFill>
              <a:latin typeface="微软雅黑" panose="020B0503020204020204" charset="-122"/>
              <a:ea typeface="微软雅黑" panose="020B0503020204020204" charset="-122"/>
            </a:endParaRPr>
          </a:p>
        </p:txBody>
      </p:sp>
      <p:sp>
        <p:nvSpPr>
          <p:cNvPr id="42009" name="PA_文本框 30"/>
          <p:cNvSpPr txBox="1">
            <a:spLocks noChangeArrowheads="1"/>
          </p:cNvSpPr>
          <p:nvPr>
            <p:custDataLst>
              <p:tags r:id="rId1"/>
            </p:custDataLst>
          </p:nvPr>
        </p:nvSpPr>
        <p:spPr bwMode="auto">
          <a:xfrm>
            <a:off x="1455738" y="4929188"/>
            <a:ext cx="9280525" cy="1104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5000"/>
              </a:lnSpc>
              <a:spcBef>
                <a:spcPts val="1000"/>
              </a:spcBef>
              <a:buFont typeface="Arial" panose="020B0604020202090204" pitchFamily="34" charset="0"/>
              <a:buChar char="•"/>
              <a:defRPr sz="2000">
                <a:solidFill>
                  <a:schemeClr val="tx1"/>
                </a:solidFill>
                <a:latin typeface="Segoe UI" panose="020B0502040204020203" pitchFamily="34" charset="0"/>
                <a:ea typeface="微软雅黑" panose="020B0503020204020204" charset="-122"/>
              </a:defRPr>
            </a:lvl1pPr>
            <a:lvl2pPr marL="742950" indent="-285750">
              <a:lnSpc>
                <a:spcPct val="125000"/>
              </a:lnSpc>
              <a:spcBef>
                <a:spcPts val="500"/>
              </a:spcBef>
              <a:buFont typeface="Arial" panose="020B0604020202090204" pitchFamily="34" charset="0"/>
              <a:buChar char="•"/>
              <a:defRPr>
                <a:solidFill>
                  <a:schemeClr val="tx1"/>
                </a:solidFill>
                <a:latin typeface="Segoe UI" panose="020B0502040204020203" pitchFamily="34" charset="0"/>
                <a:ea typeface="微软雅黑" panose="020B0503020204020204" charset="-122"/>
              </a:defRPr>
            </a:lvl2pPr>
            <a:lvl3pPr marL="1143000" indent="-228600">
              <a:lnSpc>
                <a:spcPct val="125000"/>
              </a:lnSpc>
              <a:spcBef>
                <a:spcPts val="500"/>
              </a:spcBef>
              <a:buFont typeface="Arial" panose="020B0604020202090204" pitchFamily="34" charset="0"/>
              <a:buChar char="•"/>
              <a:defRPr sz="1600">
                <a:solidFill>
                  <a:schemeClr val="tx1"/>
                </a:solidFill>
                <a:latin typeface="Segoe UI" panose="020B0502040204020203" pitchFamily="34" charset="0"/>
                <a:ea typeface="微软雅黑" panose="020B0503020204020204" charset="-122"/>
              </a:defRPr>
            </a:lvl3pPr>
            <a:lvl4pPr marL="1600200" indent="-228600">
              <a:lnSpc>
                <a:spcPct val="125000"/>
              </a:lnSpc>
              <a:spcBef>
                <a:spcPts val="500"/>
              </a:spcBef>
              <a:buFont typeface="Arial" panose="020B0604020202090204" pitchFamily="34" charset="0"/>
              <a:buChar char="•"/>
              <a:defRPr sz="1400">
                <a:solidFill>
                  <a:schemeClr val="tx1"/>
                </a:solidFill>
                <a:latin typeface="Segoe UI" panose="020B0502040204020203" pitchFamily="34" charset="0"/>
                <a:ea typeface="微软雅黑" panose="020B0503020204020204" charset="-122"/>
              </a:defRPr>
            </a:lvl4pPr>
            <a:lvl5pPr marL="2057400" indent="-228600">
              <a:lnSpc>
                <a:spcPct val="125000"/>
              </a:lnSpc>
              <a:spcBef>
                <a:spcPts val="500"/>
              </a:spcBef>
              <a:buFont typeface="Arial" panose="020B0604020202090204" pitchFamily="34" charset="0"/>
              <a:buChar char="•"/>
              <a:defRPr sz="1400">
                <a:solidFill>
                  <a:schemeClr val="tx1"/>
                </a:solidFill>
                <a:latin typeface="Segoe UI" panose="020B0502040204020203" pitchFamily="34" charset="0"/>
                <a:ea typeface="微软雅黑" panose="020B0503020204020204" charset="-122"/>
              </a:defRPr>
            </a:lvl5pPr>
            <a:lvl6pPr marL="2514600" indent="-228600" eaLnBrk="0" fontAlgn="base" hangingPunct="0">
              <a:lnSpc>
                <a:spcPct val="125000"/>
              </a:lnSpc>
              <a:spcBef>
                <a:spcPts val="500"/>
              </a:spcBef>
              <a:spcAft>
                <a:spcPct val="0"/>
              </a:spcAft>
              <a:buFont typeface="Arial" panose="020B0604020202090204" pitchFamily="34" charset="0"/>
              <a:buChar char="•"/>
              <a:defRPr sz="1400">
                <a:solidFill>
                  <a:schemeClr val="tx1"/>
                </a:solidFill>
                <a:latin typeface="Segoe UI" panose="020B0502040204020203" pitchFamily="34" charset="0"/>
                <a:ea typeface="微软雅黑" panose="020B0503020204020204" charset="-122"/>
              </a:defRPr>
            </a:lvl6pPr>
            <a:lvl7pPr marL="2971800" indent="-228600" eaLnBrk="0" fontAlgn="base" hangingPunct="0">
              <a:lnSpc>
                <a:spcPct val="125000"/>
              </a:lnSpc>
              <a:spcBef>
                <a:spcPts val="500"/>
              </a:spcBef>
              <a:spcAft>
                <a:spcPct val="0"/>
              </a:spcAft>
              <a:buFont typeface="Arial" panose="020B0604020202090204" pitchFamily="34" charset="0"/>
              <a:buChar char="•"/>
              <a:defRPr sz="1400">
                <a:solidFill>
                  <a:schemeClr val="tx1"/>
                </a:solidFill>
                <a:latin typeface="Segoe UI" panose="020B0502040204020203" pitchFamily="34" charset="0"/>
                <a:ea typeface="微软雅黑" panose="020B0503020204020204" charset="-122"/>
              </a:defRPr>
            </a:lvl7pPr>
            <a:lvl8pPr marL="3429000" indent="-228600" eaLnBrk="0" fontAlgn="base" hangingPunct="0">
              <a:lnSpc>
                <a:spcPct val="125000"/>
              </a:lnSpc>
              <a:spcBef>
                <a:spcPts val="500"/>
              </a:spcBef>
              <a:spcAft>
                <a:spcPct val="0"/>
              </a:spcAft>
              <a:buFont typeface="Arial" panose="020B0604020202090204" pitchFamily="34" charset="0"/>
              <a:buChar char="•"/>
              <a:defRPr sz="1400">
                <a:solidFill>
                  <a:schemeClr val="tx1"/>
                </a:solidFill>
                <a:latin typeface="Segoe UI" panose="020B0502040204020203" pitchFamily="34" charset="0"/>
                <a:ea typeface="微软雅黑" panose="020B0503020204020204" charset="-122"/>
              </a:defRPr>
            </a:lvl8pPr>
            <a:lvl9pPr marL="3886200" indent="-228600" eaLnBrk="0" fontAlgn="base" hangingPunct="0">
              <a:lnSpc>
                <a:spcPct val="125000"/>
              </a:lnSpc>
              <a:spcBef>
                <a:spcPts val="500"/>
              </a:spcBef>
              <a:spcAft>
                <a:spcPct val="0"/>
              </a:spcAft>
              <a:buFont typeface="Arial" panose="020B0604020202090204" pitchFamily="34" charset="0"/>
              <a:buChar char="•"/>
              <a:defRPr sz="1400">
                <a:solidFill>
                  <a:schemeClr val="tx1"/>
                </a:solidFill>
                <a:latin typeface="Segoe UI" panose="020B0502040204020203" pitchFamily="34" charset="0"/>
                <a:ea typeface="微软雅黑" panose="020B0503020204020204" charset="-122"/>
              </a:defRPr>
            </a:lvl9pPr>
          </a:lstStyle>
          <a:p>
            <a:pPr marL="0" marR="0" lvl="0" indent="0" algn="ctr" defTabSz="914400" rtl="0" eaLnBrk="1" fontAlgn="base" latinLnBrk="0" hangingPunct="1">
              <a:lnSpc>
                <a:spcPct val="125000"/>
              </a:lnSpc>
              <a:spcBef>
                <a:spcPct val="0"/>
              </a:spcBef>
              <a:spcAft>
                <a:spcPts val="800"/>
              </a:spcAft>
              <a:buClrTx/>
              <a:buSzTx/>
              <a:buFont typeface="Arial" panose="020B0604020202090204" pitchFamily="34" charset="0"/>
              <a:buNone/>
              <a:defRPr/>
            </a:pPr>
            <a:r>
              <a:rPr kumimoji="0" lang="zh-CN" altLang="en-US" sz="1400" b="0" u="none" strike="noStrike" kern="1200" cap="none" spc="0" normalizeH="0" baseline="0" noProof="0">
                <a:ln>
                  <a:noFill/>
                </a:ln>
                <a:solidFill>
                  <a:srgbClr val="8F8F8F"/>
                </a:solidFill>
                <a:effectLst/>
                <a:uLnTx/>
                <a:uFillTx/>
                <a:latin typeface="微软雅黑" panose="020B0503020204020204" charset="-122"/>
                <a:cs typeface="+mn-cs"/>
              </a:rPr>
              <a:t>小组成员：</a:t>
            </a:r>
            <a:r>
              <a:rPr kumimoji="0" lang="en-US" altLang="zh-CN" sz="1400" b="0" u="none" strike="noStrike" kern="1200" cap="none" spc="0" normalizeH="0" baseline="0" noProof="0">
                <a:ln>
                  <a:noFill/>
                </a:ln>
                <a:solidFill>
                  <a:srgbClr val="8F8F8F"/>
                </a:solidFill>
                <a:effectLst/>
                <a:uLnTx/>
                <a:uFillTx/>
                <a:latin typeface="微软雅黑" panose="020B0503020204020204" charset="-122"/>
                <a:cs typeface="+mn-cs"/>
              </a:rPr>
              <a:t>	</a:t>
            </a:r>
            <a:r>
              <a:rPr kumimoji="0" lang="zh-CN" altLang="en-US" sz="1400" b="0" u="none" strike="noStrike" kern="1200" cap="none" spc="0" normalizeH="0" baseline="0" noProof="0">
                <a:ln>
                  <a:noFill/>
                </a:ln>
                <a:solidFill>
                  <a:srgbClr val="8F8F8F"/>
                </a:solidFill>
                <a:effectLst/>
                <a:uLnTx/>
                <a:uFillTx/>
                <a:latin typeface="微软雅黑" panose="020B0503020204020204" charset="-122"/>
                <a:cs typeface="+mn-cs"/>
              </a:rPr>
              <a:t>王君帅   石业鹏   张博轶   徐江威</a:t>
            </a:r>
            <a:endParaRPr kumimoji="0" lang="zh-CN" altLang="en-US" sz="1400" b="0" u="none" strike="noStrike" kern="1200" cap="none" spc="0" normalizeH="0" baseline="0" noProof="0">
              <a:ln>
                <a:noFill/>
              </a:ln>
              <a:solidFill>
                <a:srgbClr val="8F8F8F"/>
              </a:solidFill>
              <a:effectLst/>
              <a:uLnTx/>
              <a:uFillTx/>
              <a:latin typeface="微软雅黑" panose="020B0503020204020204" charset="-122"/>
              <a:cs typeface="+mn-cs"/>
            </a:endParaRPr>
          </a:p>
          <a:p>
            <a:pPr marL="0" marR="0" lvl="0" indent="0" algn="ctr" defTabSz="914400" rtl="0" eaLnBrk="1" fontAlgn="base" latinLnBrk="0" hangingPunct="1">
              <a:lnSpc>
                <a:spcPct val="125000"/>
              </a:lnSpc>
              <a:spcBef>
                <a:spcPct val="0"/>
              </a:spcBef>
              <a:spcAft>
                <a:spcPts val="800"/>
              </a:spcAft>
              <a:buClrTx/>
              <a:buSzTx/>
              <a:buFont typeface="Arial" panose="020B0604020202090204" pitchFamily="34" charset="0"/>
              <a:buNone/>
              <a:defRPr/>
            </a:pPr>
            <a:endParaRPr kumimoji="0" lang="zh-CN" altLang="en-US" sz="1400" b="0" u="none" strike="noStrike" kern="1200" cap="none" spc="0" normalizeH="0" baseline="0" noProof="0">
              <a:ln>
                <a:noFill/>
              </a:ln>
              <a:solidFill>
                <a:srgbClr val="8F8F8F"/>
              </a:solidFill>
              <a:effectLst/>
              <a:uLnTx/>
              <a:uFillTx/>
              <a:latin typeface="微软雅黑" panose="020B0503020204020204" charset="-122"/>
              <a:cs typeface="+mn-cs"/>
            </a:endParaRPr>
          </a:p>
          <a:p>
            <a:pPr marL="0" marR="0" lvl="0" indent="0" algn="ctr" defTabSz="914400" rtl="0" eaLnBrk="1" fontAlgn="base" latinLnBrk="0" hangingPunct="1">
              <a:lnSpc>
                <a:spcPct val="125000"/>
              </a:lnSpc>
              <a:spcBef>
                <a:spcPct val="0"/>
              </a:spcBef>
              <a:spcAft>
                <a:spcPts val="800"/>
              </a:spcAft>
              <a:buClrTx/>
              <a:buSzTx/>
              <a:buFont typeface="Arial" panose="020B0604020202090204" pitchFamily="34" charset="0"/>
              <a:buNone/>
              <a:defRPr/>
            </a:pPr>
            <a:endParaRPr kumimoji="0" lang="zh-CN" altLang="en-US" sz="1400" b="0" u="none" strike="noStrike" kern="1200" cap="none" spc="0" normalizeH="0" baseline="0" noProof="0">
              <a:ln>
                <a:noFill/>
              </a:ln>
              <a:solidFill>
                <a:srgbClr val="8F8F8F"/>
              </a:solidFill>
              <a:effectLst/>
              <a:uLnTx/>
              <a:uFillTx/>
              <a:latin typeface="微软雅黑" panose="020B0503020204020204" charset="-122"/>
              <a:cs typeface="+mn-cs"/>
            </a:endParaRPr>
          </a:p>
        </p:txBody>
      </p:sp>
      <p:cxnSp>
        <p:nvCxnSpPr>
          <p:cNvPr id="14" name="直线连接符 16"/>
          <p:cNvCxnSpPr/>
          <p:nvPr/>
        </p:nvCxnSpPr>
        <p:spPr>
          <a:xfrm>
            <a:off x="4029710" y="3183255"/>
            <a:ext cx="413194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4605" y="19965"/>
            <a:ext cx="4057650" cy="398780"/>
          </a:xfrm>
          <a:prstGeom prst="rect">
            <a:avLst/>
          </a:prstGeom>
          <a:noFill/>
        </p:spPr>
        <p:txBody>
          <a:bodyPr wrap="square" rtlCol="0">
            <a:spAutoFit/>
          </a:bodyPr>
          <a:lstStyle/>
          <a:p>
            <a:r>
              <a:rPr lang="zh-CN" altLang="en-US" sz="2000" b="1" dirty="0">
                <a:solidFill>
                  <a:schemeClr val="bg1">
                    <a:lumMod val="50000"/>
                  </a:schemeClr>
                </a:solidFill>
                <a:latin typeface="微软雅黑" panose="020B0503020204020204" charset="-122"/>
                <a:ea typeface="微软雅黑" panose="020B0503020204020204" charset="-122"/>
              </a:rPr>
              <a:t>登录成功</a:t>
            </a:r>
            <a:r>
              <a:rPr lang="en-US" altLang="zh-CN" sz="2000" b="1" dirty="0">
                <a:solidFill>
                  <a:schemeClr val="bg1">
                    <a:lumMod val="50000"/>
                  </a:schemeClr>
                </a:solidFill>
                <a:latin typeface="微软雅黑" panose="020B0503020204020204" charset="-122"/>
                <a:ea typeface="微软雅黑" panose="020B0503020204020204" charset="-122"/>
              </a:rPr>
              <a:t>-</a:t>
            </a:r>
            <a:r>
              <a:rPr lang="zh-CN" altLang="en-US" sz="2000" b="1" dirty="0">
                <a:solidFill>
                  <a:schemeClr val="bg1">
                    <a:lumMod val="50000"/>
                  </a:schemeClr>
                </a:solidFill>
                <a:latin typeface="微软雅黑" panose="020B0503020204020204" charset="-122"/>
                <a:ea typeface="微软雅黑" panose="020B0503020204020204" charset="-122"/>
              </a:rPr>
              <a:t>主界面</a:t>
            </a:r>
            <a:endParaRPr lang="zh-CN" altLang="en-US" sz="2000" b="1" dirty="0">
              <a:solidFill>
                <a:schemeClr val="bg1">
                  <a:lumMod val="50000"/>
                </a:schemeClr>
              </a:solidFill>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1"/>
          <a:stretch>
            <a:fillRect/>
          </a:stretch>
        </p:blipFill>
        <p:spPr>
          <a:xfrm>
            <a:off x="804545" y="882650"/>
            <a:ext cx="10582910" cy="5360670"/>
          </a:xfrm>
          <a:prstGeom prst="rect">
            <a:avLst/>
          </a:prstGeom>
        </p:spPr>
      </p:pic>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4605" y="19965"/>
            <a:ext cx="4057650" cy="398780"/>
          </a:xfrm>
          <a:prstGeom prst="rect">
            <a:avLst/>
          </a:prstGeom>
          <a:noFill/>
        </p:spPr>
        <p:txBody>
          <a:bodyPr wrap="square" rtlCol="0">
            <a:spAutoFit/>
          </a:bodyPr>
          <a:lstStyle/>
          <a:p>
            <a:r>
              <a:rPr lang="zh-CN" altLang="en-US" sz="2000" b="1" dirty="0">
                <a:solidFill>
                  <a:schemeClr val="bg1">
                    <a:lumMod val="50000"/>
                  </a:schemeClr>
                </a:solidFill>
                <a:latin typeface="微软雅黑" panose="020B0503020204020204" charset="-122"/>
                <a:ea typeface="微软雅黑" panose="020B0503020204020204" charset="-122"/>
              </a:rPr>
              <a:t>修改个人信息</a:t>
            </a:r>
            <a:endParaRPr lang="zh-CN" altLang="en-US" sz="2000" b="1" dirty="0">
              <a:solidFill>
                <a:schemeClr val="bg1">
                  <a:lumMod val="50000"/>
                </a:schemeClr>
              </a:solidFill>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1"/>
          <a:stretch>
            <a:fillRect/>
          </a:stretch>
        </p:blipFill>
        <p:spPr>
          <a:xfrm>
            <a:off x="0" y="681355"/>
            <a:ext cx="12192000" cy="2141855"/>
          </a:xfrm>
          <a:prstGeom prst="rect">
            <a:avLst/>
          </a:prstGeom>
        </p:spPr>
      </p:pic>
      <p:pic>
        <p:nvPicPr>
          <p:cNvPr id="5" name="图片 4"/>
          <p:cNvPicPr>
            <a:picLocks noChangeAspect="1"/>
          </p:cNvPicPr>
          <p:nvPr/>
        </p:nvPicPr>
        <p:blipFill>
          <a:blip r:embed="rId2"/>
          <a:stretch>
            <a:fillRect/>
          </a:stretch>
        </p:blipFill>
        <p:spPr>
          <a:xfrm>
            <a:off x="103505" y="2959735"/>
            <a:ext cx="5471160" cy="361315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5"/>
                                        </p:tgtEl>
                                        <p:attrNameLst>
                                          <p:attrName>ppt_x</p:attrName>
                                        </p:attrNameLst>
                                      </p:cBhvr>
                                      <p:tavLst>
                                        <p:tav tm="0">
                                          <p:val>
                                            <p:strVal val="ppt_x"/>
                                          </p:val>
                                        </p:tav>
                                        <p:tav tm="100000">
                                          <p:val>
                                            <p:strVal val="ppt_x"/>
                                          </p:val>
                                        </p:tav>
                                      </p:tavLst>
                                    </p:anim>
                                    <p:anim calcmode="lin" valueType="num">
                                      <p:cBhvr additive="base">
                                        <p:cTn id="13" dur="500"/>
                                        <p:tgtEl>
                                          <p:spTgt spid="5"/>
                                        </p:tgtEl>
                                        <p:attrNameLst>
                                          <p:attrName>ppt_y</p:attrName>
                                        </p:attrNameLst>
                                      </p:cBhvr>
                                      <p:tavLst>
                                        <p:tav tm="0">
                                          <p:val>
                                            <p:strVal val="ppt_y"/>
                                          </p:val>
                                        </p:tav>
                                        <p:tav tm="100000">
                                          <p:val>
                                            <p:strVal val="1+ppt_h/2"/>
                                          </p:val>
                                        </p:tav>
                                      </p:tavLst>
                                    </p:anim>
                                    <p:set>
                                      <p:cBhvr>
                                        <p:cTn id="1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4605" y="19965"/>
            <a:ext cx="4057650" cy="398780"/>
          </a:xfrm>
          <a:prstGeom prst="rect">
            <a:avLst/>
          </a:prstGeom>
          <a:noFill/>
        </p:spPr>
        <p:txBody>
          <a:bodyPr wrap="square" rtlCol="0">
            <a:spAutoFit/>
          </a:bodyPr>
          <a:lstStyle/>
          <a:p>
            <a:r>
              <a:rPr lang="zh-CN" altLang="en-US" sz="2000" b="1" dirty="0">
                <a:solidFill>
                  <a:schemeClr val="bg1">
                    <a:lumMod val="50000"/>
                  </a:schemeClr>
                </a:solidFill>
                <a:latin typeface="微软雅黑" panose="020B0503020204020204" charset="-122"/>
                <a:ea typeface="微软雅黑" panose="020B0503020204020204" charset="-122"/>
              </a:rPr>
              <a:t>点单</a:t>
            </a:r>
            <a:endParaRPr lang="zh-CN" altLang="en-US" sz="2000" b="1" dirty="0">
              <a:solidFill>
                <a:schemeClr val="bg1">
                  <a:lumMod val="50000"/>
                </a:schemeClr>
              </a:solidFill>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1"/>
          <a:stretch>
            <a:fillRect/>
          </a:stretch>
        </p:blipFill>
        <p:spPr>
          <a:xfrm>
            <a:off x="951230" y="19685"/>
            <a:ext cx="8310245" cy="3588385"/>
          </a:xfrm>
          <a:prstGeom prst="rect">
            <a:avLst/>
          </a:prstGeom>
        </p:spPr>
      </p:pic>
      <p:pic>
        <p:nvPicPr>
          <p:cNvPr id="4" name="图片 3"/>
          <p:cNvPicPr>
            <a:picLocks noChangeAspect="1"/>
          </p:cNvPicPr>
          <p:nvPr/>
        </p:nvPicPr>
        <p:blipFill>
          <a:blip r:embed="rId2"/>
          <a:stretch>
            <a:fillRect/>
          </a:stretch>
        </p:blipFill>
        <p:spPr>
          <a:xfrm>
            <a:off x="3470275" y="830580"/>
            <a:ext cx="8721725" cy="3765550"/>
          </a:xfrm>
          <a:prstGeom prst="rect">
            <a:avLst/>
          </a:prstGeom>
        </p:spPr>
      </p:pic>
      <p:pic>
        <p:nvPicPr>
          <p:cNvPr id="5" name="图片 4"/>
          <p:cNvPicPr>
            <a:picLocks noChangeAspect="1"/>
          </p:cNvPicPr>
          <p:nvPr/>
        </p:nvPicPr>
        <p:blipFill>
          <a:blip r:embed="rId3"/>
          <a:stretch>
            <a:fillRect/>
          </a:stretch>
        </p:blipFill>
        <p:spPr>
          <a:xfrm>
            <a:off x="4388485" y="2270125"/>
            <a:ext cx="6759575" cy="4587875"/>
          </a:xfrm>
          <a:prstGeom prst="rect">
            <a:avLst/>
          </a:prstGeom>
        </p:spPr>
      </p:pic>
      <p:sp>
        <p:nvSpPr>
          <p:cNvPr id="6" name="文本框 5"/>
          <p:cNvSpPr txBox="1"/>
          <p:nvPr/>
        </p:nvSpPr>
        <p:spPr>
          <a:xfrm>
            <a:off x="7907655" y="5182235"/>
            <a:ext cx="3471545" cy="706755"/>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zh-CN" altLang="en-US" sz="4000">
                <a:solidFill>
                  <a:schemeClr val="accent4"/>
                </a:solidFill>
              </a:rPr>
              <a:t>选择窗口切换</a:t>
            </a:r>
            <a:endParaRPr lang="zh-CN" altLang="en-US" sz="4000">
              <a:solidFill>
                <a:schemeClr val="accent4"/>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childTnLst>
                          </p:cTn>
                        </p:par>
                        <p:par>
                          <p:cTn id="20" fill="hold">
                            <p:stCondLst>
                              <p:cond delay="500"/>
                            </p:stCondLst>
                            <p:childTnLst>
                              <p:par>
                                <p:cTn id="21" presetID="2" presetClass="entr" presetSubtype="4"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4605" y="19965"/>
            <a:ext cx="4057650" cy="398780"/>
          </a:xfrm>
          <a:prstGeom prst="rect">
            <a:avLst/>
          </a:prstGeom>
          <a:noFill/>
        </p:spPr>
        <p:txBody>
          <a:bodyPr wrap="square" rtlCol="0">
            <a:spAutoFit/>
          </a:bodyPr>
          <a:lstStyle/>
          <a:p>
            <a:r>
              <a:rPr lang="zh-CN" altLang="en-US" sz="2000" b="1" dirty="0">
                <a:solidFill>
                  <a:schemeClr val="bg1">
                    <a:lumMod val="50000"/>
                  </a:schemeClr>
                </a:solidFill>
                <a:latin typeface="微软雅黑" panose="020B0503020204020204" charset="-122"/>
                <a:ea typeface="微软雅黑" panose="020B0503020204020204" charset="-122"/>
              </a:rPr>
              <a:t>餐桌</a:t>
            </a:r>
            <a:endParaRPr lang="zh-CN" altLang="en-US" sz="2000" b="1" dirty="0">
              <a:solidFill>
                <a:schemeClr val="bg1">
                  <a:lumMod val="50000"/>
                </a:schemeClr>
              </a:solidFill>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1"/>
          <a:stretch>
            <a:fillRect/>
          </a:stretch>
        </p:blipFill>
        <p:spPr>
          <a:xfrm>
            <a:off x="654685" y="688340"/>
            <a:ext cx="10351770" cy="5142230"/>
          </a:xfrm>
          <a:prstGeom prst="rect">
            <a:avLst/>
          </a:prstGeom>
        </p:spPr>
      </p:pic>
      <p:pic>
        <p:nvPicPr>
          <p:cNvPr id="3" name="图片 2"/>
          <p:cNvPicPr>
            <a:picLocks noChangeAspect="1"/>
          </p:cNvPicPr>
          <p:nvPr/>
        </p:nvPicPr>
        <p:blipFill>
          <a:blip r:embed="rId2"/>
          <a:stretch>
            <a:fillRect/>
          </a:stretch>
        </p:blipFill>
        <p:spPr>
          <a:xfrm>
            <a:off x="165100" y="1026795"/>
            <a:ext cx="11330305" cy="2014220"/>
          </a:xfrm>
          <a:prstGeom prst="rect">
            <a:avLst/>
          </a:prstGeom>
        </p:spPr>
      </p:pic>
      <p:pic>
        <p:nvPicPr>
          <p:cNvPr id="4" name="图片 3"/>
          <p:cNvPicPr>
            <a:picLocks noChangeAspect="1"/>
          </p:cNvPicPr>
          <p:nvPr/>
        </p:nvPicPr>
        <p:blipFill>
          <a:blip r:embed="rId3"/>
          <a:stretch>
            <a:fillRect/>
          </a:stretch>
        </p:blipFill>
        <p:spPr>
          <a:xfrm>
            <a:off x="14605" y="4241800"/>
            <a:ext cx="12192000" cy="1064895"/>
          </a:xfrm>
          <a:prstGeom prst="rect">
            <a:avLst/>
          </a:prstGeom>
        </p:spPr>
      </p:pic>
      <p:pic>
        <p:nvPicPr>
          <p:cNvPr id="5" name="图片 4"/>
          <p:cNvPicPr>
            <a:picLocks noChangeAspect="1"/>
          </p:cNvPicPr>
          <p:nvPr/>
        </p:nvPicPr>
        <p:blipFill>
          <a:blip r:embed="rId4"/>
          <a:stretch>
            <a:fillRect/>
          </a:stretch>
        </p:blipFill>
        <p:spPr>
          <a:xfrm>
            <a:off x="718820" y="74930"/>
            <a:ext cx="10287635" cy="6707505"/>
          </a:xfrm>
          <a:prstGeom prst="rect">
            <a:avLst/>
          </a:prstGeom>
        </p:spPr>
      </p:pic>
      <p:sp>
        <p:nvSpPr>
          <p:cNvPr id="6" name="文本框 5"/>
          <p:cNvSpPr txBox="1"/>
          <p:nvPr/>
        </p:nvSpPr>
        <p:spPr>
          <a:xfrm>
            <a:off x="9126855" y="5452110"/>
            <a:ext cx="2014855" cy="645160"/>
          </a:xfrm>
          <a:prstGeom prst="rect">
            <a:avLst/>
          </a:prstGeom>
          <a:noFill/>
        </p:spPr>
        <p:txBody>
          <a:bodyPr wrap="square" rtlCol="0">
            <a:spAutoFit/>
          </a:bodyPr>
          <a:lstStyle/>
          <a:p>
            <a:r>
              <a:rPr lang="zh-CN" altLang="en-US" sz="3600">
                <a:ln w="22225">
                  <a:solidFill>
                    <a:schemeClr val="accent2"/>
                  </a:solidFill>
                  <a:prstDash val="solid"/>
                </a:ln>
                <a:solidFill>
                  <a:schemeClr val="accent2">
                    <a:lumMod val="40000"/>
                    <a:lumOff val="60000"/>
                  </a:schemeClr>
                </a:solidFill>
                <a:effectLst/>
              </a:rPr>
              <a:t>选中状态</a:t>
            </a:r>
            <a:endParaRPr lang="zh-CN" altLang="en-US" sz="3600">
              <a:ln w="22225">
                <a:solidFill>
                  <a:schemeClr val="accent2"/>
                </a:solidFill>
                <a:prstDash val="solid"/>
              </a:ln>
              <a:solidFill>
                <a:schemeClr val="accent2">
                  <a:lumMod val="40000"/>
                  <a:lumOff val="60000"/>
                </a:schemeClr>
              </a:solidFill>
              <a:effectLst/>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nodeType="clickEffect">
                                  <p:stCondLst>
                                    <p:cond delay="0"/>
                                  </p:stCondLst>
                                  <p:childTnLst>
                                    <p:animEffect transition="out" filter="blinds(horizontal)">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childTnLst>
                          </p:cTn>
                        </p:par>
                        <p:par>
                          <p:cTn id="14" fill="hold">
                            <p:stCondLst>
                              <p:cond delay="500"/>
                            </p:stCondLst>
                            <p:childTnLst>
                              <p:par>
                                <p:cTn id="15" presetID="5" presetClass="entr" presetSubtype="1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heckerboard(across)">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checkerboard(across)">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mph" presetSubtype="0" fill="hold" nodeType="clickEffect">
                                  <p:stCondLst>
                                    <p:cond delay="0"/>
                                  </p:stCondLst>
                                  <p:childTnLst>
                                    <p:animScale>
                                      <p:cBhvr>
                                        <p:cTn id="26" dur="2000" fill="hold"/>
                                        <p:tgtEl>
                                          <p:spTgt spid="5"/>
                                        </p:tgtEl>
                                      </p:cBhvr>
                                      <p:by x="150000" y="150000"/>
                                    </p:animScale>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ox(in)">
                                      <p:cBhvr>
                                        <p:cTn id="31" dur="2000"/>
                                        <p:tgtEl>
                                          <p:spTgt spid="5"/>
                                        </p:tgtEl>
                                      </p:cBhvr>
                                    </p:animEffect>
                                  </p:childTnLst>
                                </p:cTn>
                              </p:par>
                            </p:childTnLst>
                          </p:cTn>
                        </p:par>
                        <p:par>
                          <p:cTn id="32" fill="hold">
                            <p:stCondLst>
                              <p:cond delay="2000"/>
                            </p:stCondLst>
                            <p:childTnLst>
                              <p:par>
                                <p:cTn id="33" presetID="2" presetClass="entr" presetSubtype="4"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4605" y="19965"/>
            <a:ext cx="4057650" cy="398780"/>
          </a:xfrm>
          <a:prstGeom prst="rect">
            <a:avLst/>
          </a:prstGeom>
          <a:noFill/>
        </p:spPr>
        <p:txBody>
          <a:bodyPr wrap="square" rtlCol="0">
            <a:spAutoFit/>
          </a:bodyPr>
          <a:lstStyle/>
          <a:p>
            <a:r>
              <a:rPr lang="zh-CN" altLang="en-US" sz="2000" b="1" dirty="0">
                <a:solidFill>
                  <a:schemeClr val="bg1">
                    <a:lumMod val="50000"/>
                  </a:schemeClr>
                </a:solidFill>
                <a:latin typeface="微软雅黑" panose="020B0503020204020204" charset="-122"/>
                <a:ea typeface="微软雅黑" panose="020B0503020204020204" charset="-122"/>
              </a:rPr>
              <a:t>提交信息用于点单</a:t>
            </a:r>
            <a:endParaRPr lang="zh-CN" altLang="en-US" sz="2000" b="1" dirty="0">
              <a:solidFill>
                <a:schemeClr val="bg1">
                  <a:lumMod val="50000"/>
                </a:schemeClr>
              </a:solidFill>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1"/>
          <a:stretch>
            <a:fillRect/>
          </a:stretch>
        </p:blipFill>
        <p:spPr>
          <a:xfrm>
            <a:off x="14605" y="418465"/>
            <a:ext cx="7702550" cy="5430520"/>
          </a:xfrm>
          <a:prstGeom prst="rect">
            <a:avLst/>
          </a:prstGeom>
        </p:spPr>
      </p:pic>
      <p:pic>
        <p:nvPicPr>
          <p:cNvPr id="3" name="图片 2"/>
          <p:cNvPicPr>
            <a:picLocks noChangeAspect="1"/>
          </p:cNvPicPr>
          <p:nvPr/>
        </p:nvPicPr>
        <p:blipFill>
          <a:blip r:embed="rId2"/>
          <a:stretch>
            <a:fillRect/>
          </a:stretch>
        </p:blipFill>
        <p:spPr>
          <a:xfrm>
            <a:off x="4072890" y="1249680"/>
            <a:ext cx="7981950" cy="559117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4605" y="19965"/>
            <a:ext cx="4057650" cy="398780"/>
          </a:xfrm>
          <a:prstGeom prst="rect">
            <a:avLst/>
          </a:prstGeom>
          <a:noFill/>
        </p:spPr>
        <p:txBody>
          <a:bodyPr wrap="square" rtlCol="0">
            <a:spAutoFit/>
          </a:bodyPr>
          <a:lstStyle/>
          <a:p>
            <a:r>
              <a:rPr lang="zh-CN" altLang="en-US" sz="2000" b="1" dirty="0">
                <a:solidFill>
                  <a:schemeClr val="bg1">
                    <a:lumMod val="50000"/>
                  </a:schemeClr>
                </a:solidFill>
                <a:latin typeface="微软雅黑" panose="020B0503020204020204" charset="-122"/>
                <a:ea typeface="微软雅黑" panose="020B0503020204020204" charset="-122"/>
              </a:rPr>
              <a:t>菜单</a:t>
            </a:r>
            <a:endParaRPr lang="zh-CN" altLang="en-US" sz="2000" b="1" dirty="0">
              <a:solidFill>
                <a:schemeClr val="bg1">
                  <a:lumMod val="50000"/>
                </a:schemeClr>
              </a:solidFill>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1"/>
          <a:stretch>
            <a:fillRect/>
          </a:stretch>
        </p:blipFill>
        <p:spPr>
          <a:xfrm>
            <a:off x="0" y="340995"/>
            <a:ext cx="12192000" cy="6175375"/>
          </a:xfrm>
          <a:prstGeom prst="rect">
            <a:avLst/>
          </a:prstGeom>
        </p:spPr>
      </p:pic>
      <p:pic>
        <p:nvPicPr>
          <p:cNvPr id="3" name="图片 2"/>
          <p:cNvPicPr>
            <a:picLocks noChangeAspect="1"/>
          </p:cNvPicPr>
          <p:nvPr/>
        </p:nvPicPr>
        <p:blipFill>
          <a:blip r:embed="rId2"/>
          <a:stretch>
            <a:fillRect/>
          </a:stretch>
        </p:blipFill>
        <p:spPr>
          <a:xfrm>
            <a:off x="14605" y="418465"/>
            <a:ext cx="12192000" cy="6175375"/>
          </a:xfrm>
          <a:prstGeom prst="rect">
            <a:avLst/>
          </a:prstGeom>
        </p:spPr>
      </p:pic>
      <p:pic>
        <p:nvPicPr>
          <p:cNvPr id="4" name="图片 3"/>
          <p:cNvPicPr>
            <a:picLocks noChangeAspect="1"/>
          </p:cNvPicPr>
          <p:nvPr/>
        </p:nvPicPr>
        <p:blipFill>
          <a:blip r:embed="rId3"/>
          <a:stretch>
            <a:fillRect/>
          </a:stretch>
        </p:blipFill>
        <p:spPr>
          <a:xfrm>
            <a:off x="0" y="340995"/>
            <a:ext cx="12192000" cy="617537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4605" y="19965"/>
            <a:ext cx="4057650" cy="398780"/>
          </a:xfrm>
          <a:prstGeom prst="rect">
            <a:avLst/>
          </a:prstGeom>
          <a:noFill/>
        </p:spPr>
        <p:txBody>
          <a:bodyPr wrap="square" rtlCol="0">
            <a:spAutoFit/>
          </a:bodyPr>
          <a:lstStyle/>
          <a:p>
            <a:r>
              <a:rPr lang="zh-CN" altLang="en-US" sz="2000" b="1" dirty="0">
                <a:solidFill>
                  <a:schemeClr val="bg1">
                    <a:lumMod val="50000"/>
                  </a:schemeClr>
                </a:solidFill>
                <a:latin typeface="微软雅黑" panose="020B0503020204020204" charset="-122"/>
                <a:ea typeface="微软雅黑" panose="020B0503020204020204" charset="-122"/>
              </a:rPr>
              <a:t>查看历史订单</a:t>
            </a:r>
            <a:endParaRPr lang="zh-CN" altLang="en-US" sz="2000" b="1" dirty="0">
              <a:solidFill>
                <a:schemeClr val="bg1">
                  <a:lumMod val="50000"/>
                </a:schemeClr>
              </a:solidFill>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1"/>
          <a:stretch>
            <a:fillRect/>
          </a:stretch>
        </p:blipFill>
        <p:spPr>
          <a:xfrm>
            <a:off x="0" y="340995"/>
            <a:ext cx="12192000" cy="6175375"/>
          </a:xfrm>
          <a:prstGeom prst="rect">
            <a:avLst/>
          </a:prstGeom>
        </p:spPr>
      </p:pic>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4605" y="19965"/>
            <a:ext cx="4057650" cy="398780"/>
          </a:xfrm>
          <a:prstGeom prst="rect">
            <a:avLst/>
          </a:prstGeom>
          <a:noFill/>
        </p:spPr>
        <p:txBody>
          <a:bodyPr wrap="square" rtlCol="0">
            <a:spAutoFit/>
          </a:bodyPr>
          <a:lstStyle/>
          <a:p>
            <a:r>
              <a:rPr lang="zh-CN" altLang="en-US" sz="2000" b="1" dirty="0">
                <a:solidFill>
                  <a:schemeClr val="bg1">
                    <a:lumMod val="50000"/>
                  </a:schemeClr>
                </a:solidFill>
                <a:latin typeface="微软雅黑" panose="020B0503020204020204" charset="-122"/>
                <a:ea typeface="微软雅黑" panose="020B0503020204020204" charset="-122"/>
              </a:rPr>
              <a:t>参考资料</a:t>
            </a:r>
            <a:endParaRPr lang="zh-CN" altLang="en-US" sz="2000" b="1" dirty="0">
              <a:solidFill>
                <a:schemeClr val="bg1">
                  <a:lumMod val="50000"/>
                </a:schemeClr>
              </a:solidFill>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1"/>
          <a:stretch>
            <a:fillRect/>
          </a:stretch>
        </p:blipFill>
        <p:spPr>
          <a:xfrm>
            <a:off x="14605" y="537210"/>
            <a:ext cx="6283960" cy="3448050"/>
          </a:xfrm>
          <a:prstGeom prst="rect">
            <a:avLst/>
          </a:prstGeom>
        </p:spPr>
      </p:pic>
      <p:pic>
        <p:nvPicPr>
          <p:cNvPr id="4" name="图片 3"/>
          <p:cNvPicPr>
            <a:picLocks noChangeAspect="1"/>
          </p:cNvPicPr>
          <p:nvPr/>
        </p:nvPicPr>
        <p:blipFill>
          <a:blip r:embed="rId2"/>
          <a:stretch>
            <a:fillRect/>
          </a:stretch>
        </p:blipFill>
        <p:spPr>
          <a:xfrm>
            <a:off x="6652895" y="1376045"/>
            <a:ext cx="4914900" cy="1092200"/>
          </a:xfrm>
          <a:prstGeom prst="rect">
            <a:avLst/>
          </a:prstGeom>
        </p:spPr>
      </p:pic>
      <p:pic>
        <p:nvPicPr>
          <p:cNvPr id="5" name="图片 4"/>
          <p:cNvPicPr>
            <a:picLocks noChangeAspect="1"/>
          </p:cNvPicPr>
          <p:nvPr/>
        </p:nvPicPr>
        <p:blipFill>
          <a:blip r:embed="rId3"/>
          <a:stretch>
            <a:fillRect/>
          </a:stretch>
        </p:blipFill>
        <p:spPr>
          <a:xfrm>
            <a:off x="7618095" y="2694940"/>
            <a:ext cx="3949700" cy="3162300"/>
          </a:xfrm>
          <a:prstGeom prst="rect">
            <a:avLst/>
          </a:prstGeom>
        </p:spPr>
      </p:pic>
      <p:pic>
        <p:nvPicPr>
          <p:cNvPr id="6" name="图片 5"/>
          <p:cNvPicPr>
            <a:picLocks noChangeAspect="1"/>
          </p:cNvPicPr>
          <p:nvPr/>
        </p:nvPicPr>
        <p:blipFill>
          <a:blip r:embed="rId4"/>
          <a:stretch>
            <a:fillRect/>
          </a:stretch>
        </p:blipFill>
        <p:spPr>
          <a:xfrm>
            <a:off x="4281805" y="4137660"/>
            <a:ext cx="2654300" cy="2616200"/>
          </a:xfrm>
          <a:prstGeom prst="rect">
            <a:avLst/>
          </a:prstGeom>
        </p:spPr>
      </p:pic>
      <p:pic>
        <p:nvPicPr>
          <p:cNvPr id="8" name="图片 7"/>
          <p:cNvPicPr>
            <a:picLocks noChangeAspect="1"/>
          </p:cNvPicPr>
          <p:nvPr/>
        </p:nvPicPr>
        <p:blipFill>
          <a:blip r:embed="rId5"/>
          <a:stretch>
            <a:fillRect/>
          </a:stretch>
        </p:blipFill>
        <p:spPr>
          <a:xfrm>
            <a:off x="14605" y="4597400"/>
            <a:ext cx="4267200" cy="1016000"/>
          </a:xfrm>
          <a:prstGeom prst="rect">
            <a:avLst/>
          </a:prstGeom>
        </p:spPr>
      </p:pic>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312655" y="1070610"/>
            <a:ext cx="5565737" cy="2750185"/>
          </a:xfrm>
          <a:prstGeom prst="rect">
            <a:avLst/>
          </a:prstGeom>
          <a:noFill/>
        </p:spPr>
        <p:txBody>
          <a:bodyPr wrap="square" rtlCol="0">
            <a:spAutoFit/>
          </a:bodyPr>
          <a:lstStyle/>
          <a:p>
            <a:pPr algn="ctr">
              <a:lnSpc>
                <a:spcPct val="90000"/>
              </a:lnSpc>
            </a:pPr>
            <a:r>
              <a:rPr kumimoji="1" lang="en-US" altLang="zh-CN" sz="19200" dirty="0"/>
              <a:t>03</a:t>
            </a:r>
            <a:endParaRPr kumimoji="1" lang="en-US" altLang="zh-CN" sz="19200" dirty="0"/>
          </a:p>
        </p:txBody>
      </p:sp>
      <p:sp>
        <p:nvSpPr>
          <p:cNvPr id="4" name="矩形 3"/>
          <p:cNvSpPr/>
          <p:nvPr/>
        </p:nvSpPr>
        <p:spPr>
          <a:xfrm>
            <a:off x="2801303" y="3674827"/>
            <a:ext cx="6850062" cy="113102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3600" dirty="0">
                <a:solidFill>
                  <a:schemeClr val="tx1"/>
                </a:solidFill>
                <a:latin typeface="微软雅黑" panose="020B0503020204020204" charset="-122"/>
                <a:ea typeface="微软雅黑" panose="020B0503020204020204" charset="-122"/>
              </a:rPr>
              <a:t>管理人员功能</a:t>
            </a:r>
            <a:endParaRPr kumimoji="1" lang="zh-CN" altLang="en-US" sz="3600" dirty="0">
              <a:solidFill>
                <a:schemeClr val="tx1"/>
              </a:solidFill>
              <a:latin typeface="微软雅黑" panose="020B0503020204020204" charset="-122"/>
              <a:ea typeface="微软雅黑" panose="020B0503020204020204" charset="-122"/>
            </a:endParaRPr>
          </a:p>
        </p:txBody>
      </p:sp>
      <p:sp>
        <p:nvSpPr>
          <p:cNvPr id="42009" name="PA_文本框 30"/>
          <p:cNvSpPr txBox="1">
            <a:spLocks noChangeArrowheads="1"/>
          </p:cNvSpPr>
          <p:nvPr>
            <p:custDataLst>
              <p:tags r:id="rId1"/>
            </p:custDataLst>
          </p:nvPr>
        </p:nvSpPr>
        <p:spPr bwMode="auto">
          <a:xfrm>
            <a:off x="1455738" y="4929188"/>
            <a:ext cx="9280525" cy="1080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5000"/>
              </a:lnSpc>
              <a:spcBef>
                <a:spcPts val="1000"/>
              </a:spcBef>
              <a:buFont typeface="Arial" panose="020B0604020202090204" pitchFamily="34" charset="0"/>
              <a:buChar char="•"/>
              <a:defRPr sz="2000">
                <a:solidFill>
                  <a:schemeClr val="tx1"/>
                </a:solidFill>
                <a:latin typeface="Segoe UI" panose="020B0502040204020203" pitchFamily="34" charset="0"/>
                <a:ea typeface="微软雅黑" panose="020B0503020204020204" charset="-122"/>
              </a:defRPr>
            </a:lvl1pPr>
            <a:lvl2pPr marL="742950" indent="-285750">
              <a:lnSpc>
                <a:spcPct val="125000"/>
              </a:lnSpc>
              <a:spcBef>
                <a:spcPts val="500"/>
              </a:spcBef>
              <a:buFont typeface="Arial" panose="020B0604020202090204" pitchFamily="34" charset="0"/>
              <a:buChar char="•"/>
              <a:defRPr>
                <a:solidFill>
                  <a:schemeClr val="tx1"/>
                </a:solidFill>
                <a:latin typeface="Segoe UI" panose="020B0502040204020203" pitchFamily="34" charset="0"/>
                <a:ea typeface="微软雅黑" panose="020B0503020204020204" charset="-122"/>
              </a:defRPr>
            </a:lvl2pPr>
            <a:lvl3pPr marL="1143000" indent="-228600">
              <a:lnSpc>
                <a:spcPct val="125000"/>
              </a:lnSpc>
              <a:spcBef>
                <a:spcPts val="500"/>
              </a:spcBef>
              <a:buFont typeface="Arial" panose="020B0604020202090204" pitchFamily="34" charset="0"/>
              <a:buChar char="•"/>
              <a:defRPr sz="1600">
                <a:solidFill>
                  <a:schemeClr val="tx1"/>
                </a:solidFill>
                <a:latin typeface="Segoe UI" panose="020B0502040204020203" pitchFamily="34" charset="0"/>
                <a:ea typeface="微软雅黑" panose="020B0503020204020204" charset="-122"/>
              </a:defRPr>
            </a:lvl3pPr>
            <a:lvl4pPr marL="1600200" indent="-228600">
              <a:lnSpc>
                <a:spcPct val="125000"/>
              </a:lnSpc>
              <a:spcBef>
                <a:spcPts val="500"/>
              </a:spcBef>
              <a:buFont typeface="Arial" panose="020B0604020202090204" pitchFamily="34" charset="0"/>
              <a:buChar char="•"/>
              <a:defRPr sz="1400">
                <a:solidFill>
                  <a:schemeClr val="tx1"/>
                </a:solidFill>
                <a:latin typeface="Segoe UI" panose="020B0502040204020203" pitchFamily="34" charset="0"/>
                <a:ea typeface="微软雅黑" panose="020B0503020204020204" charset="-122"/>
              </a:defRPr>
            </a:lvl4pPr>
            <a:lvl5pPr marL="2057400" indent="-228600">
              <a:lnSpc>
                <a:spcPct val="125000"/>
              </a:lnSpc>
              <a:spcBef>
                <a:spcPts val="500"/>
              </a:spcBef>
              <a:buFont typeface="Arial" panose="020B0604020202090204" pitchFamily="34" charset="0"/>
              <a:buChar char="•"/>
              <a:defRPr sz="1400">
                <a:solidFill>
                  <a:schemeClr val="tx1"/>
                </a:solidFill>
                <a:latin typeface="Segoe UI" panose="020B0502040204020203" pitchFamily="34" charset="0"/>
                <a:ea typeface="微软雅黑" panose="020B0503020204020204" charset="-122"/>
              </a:defRPr>
            </a:lvl5pPr>
            <a:lvl6pPr marL="2514600" indent="-228600" eaLnBrk="0" fontAlgn="base" hangingPunct="0">
              <a:lnSpc>
                <a:spcPct val="125000"/>
              </a:lnSpc>
              <a:spcBef>
                <a:spcPts val="500"/>
              </a:spcBef>
              <a:spcAft>
                <a:spcPct val="0"/>
              </a:spcAft>
              <a:buFont typeface="Arial" panose="020B0604020202090204" pitchFamily="34" charset="0"/>
              <a:buChar char="•"/>
              <a:defRPr sz="1400">
                <a:solidFill>
                  <a:schemeClr val="tx1"/>
                </a:solidFill>
                <a:latin typeface="Segoe UI" panose="020B0502040204020203" pitchFamily="34" charset="0"/>
                <a:ea typeface="微软雅黑" panose="020B0503020204020204" charset="-122"/>
              </a:defRPr>
            </a:lvl6pPr>
            <a:lvl7pPr marL="2971800" indent="-228600" eaLnBrk="0" fontAlgn="base" hangingPunct="0">
              <a:lnSpc>
                <a:spcPct val="125000"/>
              </a:lnSpc>
              <a:spcBef>
                <a:spcPts val="500"/>
              </a:spcBef>
              <a:spcAft>
                <a:spcPct val="0"/>
              </a:spcAft>
              <a:buFont typeface="Arial" panose="020B0604020202090204" pitchFamily="34" charset="0"/>
              <a:buChar char="•"/>
              <a:defRPr sz="1400">
                <a:solidFill>
                  <a:schemeClr val="tx1"/>
                </a:solidFill>
                <a:latin typeface="Segoe UI" panose="020B0502040204020203" pitchFamily="34" charset="0"/>
                <a:ea typeface="微软雅黑" panose="020B0503020204020204" charset="-122"/>
              </a:defRPr>
            </a:lvl7pPr>
            <a:lvl8pPr marL="3429000" indent="-228600" eaLnBrk="0" fontAlgn="base" hangingPunct="0">
              <a:lnSpc>
                <a:spcPct val="125000"/>
              </a:lnSpc>
              <a:spcBef>
                <a:spcPts val="500"/>
              </a:spcBef>
              <a:spcAft>
                <a:spcPct val="0"/>
              </a:spcAft>
              <a:buFont typeface="Arial" panose="020B0604020202090204" pitchFamily="34" charset="0"/>
              <a:buChar char="•"/>
              <a:defRPr sz="1400">
                <a:solidFill>
                  <a:schemeClr val="tx1"/>
                </a:solidFill>
                <a:latin typeface="Segoe UI" panose="020B0502040204020203" pitchFamily="34" charset="0"/>
                <a:ea typeface="微软雅黑" panose="020B0503020204020204" charset="-122"/>
              </a:defRPr>
            </a:lvl8pPr>
            <a:lvl9pPr marL="3886200" indent="-228600" eaLnBrk="0" fontAlgn="base" hangingPunct="0">
              <a:lnSpc>
                <a:spcPct val="125000"/>
              </a:lnSpc>
              <a:spcBef>
                <a:spcPts val="500"/>
              </a:spcBef>
              <a:spcAft>
                <a:spcPct val="0"/>
              </a:spcAft>
              <a:buFont typeface="Arial" panose="020B0604020202090204" pitchFamily="34" charset="0"/>
              <a:buChar char="•"/>
              <a:defRPr sz="1400">
                <a:solidFill>
                  <a:schemeClr val="tx1"/>
                </a:solidFill>
                <a:latin typeface="Segoe UI" panose="020B0502040204020203" pitchFamily="34" charset="0"/>
                <a:ea typeface="微软雅黑" panose="020B0503020204020204" charset="-122"/>
              </a:defRPr>
            </a:lvl9pPr>
          </a:lstStyle>
          <a:p>
            <a:pPr marL="0" marR="0" lvl="0" indent="0" algn="ctr" defTabSz="914400" rtl="0" eaLnBrk="1" fontAlgn="base" latinLnBrk="0" hangingPunct="1">
              <a:lnSpc>
                <a:spcPct val="125000"/>
              </a:lnSpc>
              <a:spcBef>
                <a:spcPct val="0"/>
              </a:spcBef>
              <a:spcAft>
                <a:spcPts val="800"/>
              </a:spcAft>
              <a:buClrTx/>
              <a:buSzTx/>
              <a:buFont typeface="Arial" panose="020B0604020202090204" pitchFamily="34" charset="0"/>
              <a:buNone/>
              <a:defRPr/>
            </a:pPr>
            <a:r>
              <a:rPr kumimoji="0" lang="zh-CN" altLang="en-US" sz="1400" b="0" u="none" strike="noStrike" kern="1200" cap="none" spc="0" normalizeH="0" baseline="0" noProof="0" dirty="0">
                <a:ln>
                  <a:noFill/>
                </a:ln>
                <a:solidFill>
                  <a:srgbClr val="8F8F8F"/>
                </a:solidFill>
                <a:effectLst/>
                <a:uLnTx/>
                <a:uFillTx/>
                <a:latin typeface="微软雅黑" panose="020B0503020204020204" charset="-122"/>
                <a:cs typeface="+mn-cs"/>
              </a:rPr>
              <a:t>主要功能</a:t>
            </a:r>
            <a:r>
              <a:rPr kumimoji="0" lang="en-US" altLang="zh-CN" sz="1400" b="0" u="none" strike="noStrike" kern="1200" cap="none" spc="0" normalizeH="0" baseline="0" noProof="0" dirty="0">
                <a:ln>
                  <a:noFill/>
                </a:ln>
                <a:solidFill>
                  <a:srgbClr val="8F8F8F"/>
                </a:solidFill>
                <a:effectLst/>
                <a:uLnTx/>
                <a:uFillTx/>
                <a:latin typeface="微软雅黑" panose="020B0503020204020204" charset="-122"/>
                <a:cs typeface="+mn-cs"/>
              </a:rPr>
              <a:t>;</a:t>
            </a:r>
            <a:r>
              <a:rPr kumimoji="0" lang="zh-CN" altLang="en-US" sz="1400" b="0" u="none" strike="noStrike" kern="1200" cap="none" spc="0" normalizeH="0" baseline="0" noProof="0" dirty="0">
                <a:ln>
                  <a:noFill/>
                </a:ln>
                <a:solidFill>
                  <a:srgbClr val="8F8F8F"/>
                </a:solidFill>
                <a:effectLst/>
                <a:uLnTx/>
                <a:uFillTx/>
                <a:latin typeface="微软雅黑" panose="020B0503020204020204" charset="-122"/>
                <a:cs typeface="+mn-cs"/>
              </a:rPr>
              <a:t>管理员登陆，员工管理，餐桌管理，订单管理，用户界面</a:t>
            </a:r>
            <a:endParaRPr kumimoji="0" lang="en-US" altLang="zh-CN" sz="1400" b="0" u="none" strike="noStrike" kern="1200" cap="none" spc="0" normalizeH="0" baseline="0" noProof="0" dirty="0">
              <a:ln>
                <a:noFill/>
              </a:ln>
              <a:solidFill>
                <a:srgbClr val="8F8F8F"/>
              </a:solidFill>
              <a:effectLst/>
              <a:uLnTx/>
              <a:uFillTx/>
              <a:latin typeface="微软雅黑" panose="020B0503020204020204" charset="-122"/>
              <a:cs typeface="+mn-cs"/>
            </a:endParaRPr>
          </a:p>
          <a:p>
            <a:pPr marL="0" marR="0" lvl="0" indent="0" algn="ctr" defTabSz="914400" rtl="0" eaLnBrk="1" fontAlgn="base" latinLnBrk="0" hangingPunct="1">
              <a:lnSpc>
                <a:spcPct val="125000"/>
              </a:lnSpc>
              <a:spcBef>
                <a:spcPct val="0"/>
              </a:spcBef>
              <a:spcAft>
                <a:spcPts val="800"/>
              </a:spcAft>
              <a:buClrTx/>
              <a:buSzTx/>
              <a:buFont typeface="Arial" panose="020B0604020202090204" pitchFamily="34" charset="0"/>
              <a:buNone/>
              <a:defRPr/>
            </a:pPr>
            <a:r>
              <a:rPr lang="zh-CN" altLang="en-US" sz="1400" dirty="0">
                <a:solidFill>
                  <a:srgbClr val="8F8F8F"/>
                </a:solidFill>
                <a:latin typeface="微软雅黑" panose="020B0503020204020204" charset="-122"/>
              </a:rPr>
              <a:t>设计人</a:t>
            </a:r>
            <a:r>
              <a:rPr lang="en-US" altLang="zh-CN" sz="1400" dirty="0">
                <a:solidFill>
                  <a:srgbClr val="8F8F8F"/>
                </a:solidFill>
                <a:latin typeface="微软雅黑" panose="020B0503020204020204" charset="-122"/>
              </a:rPr>
              <a:t>:</a:t>
            </a:r>
            <a:r>
              <a:rPr lang="zh-CN" altLang="en-US" sz="1400" dirty="0">
                <a:solidFill>
                  <a:srgbClr val="8F8F8F"/>
                </a:solidFill>
                <a:latin typeface="微软雅黑" panose="020B0503020204020204" charset="-122"/>
              </a:rPr>
              <a:t>石业鹏，张博轶</a:t>
            </a:r>
            <a:endParaRPr kumimoji="0" lang="zh-CN" altLang="en-US" sz="1400" b="0" u="none" strike="noStrike" kern="1200" cap="none" spc="0" normalizeH="0" baseline="0" noProof="0" dirty="0">
              <a:ln>
                <a:noFill/>
              </a:ln>
              <a:solidFill>
                <a:srgbClr val="8F8F8F"/>
              </a:solidFill>
              <a:effectLst/>
              <a:uLnTx/>
              <a:uFillTx/>
              <a:latin typeface="微软雅黑" panose="020B0503020204020204" charset="-122"/>
              <a:cs typeface="+mn-cs"/>
            </a:endParaRPr>
          </a:p>
          <a:p>
            <a:pPr marL="0" marR="0" lvl="0" indent="0" algn="ctr" defTabSz="914400" rtl="0" eaLnBrk="1" fontAlgn="base" latinLnBrk="0" hangingPunct="1">
              <a:lnSpc>
                <a:spcPct val="125000"/>
              </a:lnSpc>
              <a:spcBef>
                <a:spcPct val="0"/>
              </a:spcBef>
              <a:spcAft>
                <a:spcPts val="800"/>
              </a:spcAft>
              <a:buClrTx/>
              <a:buSzTx/>
              <a:buFont typeface="Arial" panose="020B0604020202090204" pitchFamily="34" charset="0"/>
              <a:buNone/>
              <a:defRPr/>
            </a:pPr>
            <a:endParaRPr kumimoji="0" lang="zh-CN" altLang="en-US" sz="1400" b="0" u="none" strike="noStrike" kern="1200" cap="none" spc="0" normalizeH="0" baseline="0" noProof="0" dirty="0">
              <a:ln>
                <a:noFill/>
              </a:ln>
              <a:solidFill>
                <a:srgbClr val="8F8F8F"/>
              </a:solidFill>
              <a:effectLst/>
              <a:uLnTx/>
              <a:uFillTx/>
              <a:latin typeface="微软雅黑" panose="020B0503020204020204" charset="-122"/>
              <a:cs typeface="+mn-cs"/>
            </a:endParaRPr>
          </a:p>
        </p:txBody>
      </p:sp>
    </p:spTree>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4605" y="19965"/>
            <a:ext cx="4057650" cy="398780"/>
          </a:xfrm>
          <a:prstGeom prst="rect">
            <a:avLst/>
          </a:prstGeom>
          <a:noFill/>
        </p:spPr>
        <p:txBody>
          <a:bodyPr wrap="square" rtlCol="0">
            <a:spAutoFit/>
          </a:bodyPr>
          <a:lstStyle/>
          <a:p>
            <a:r>
              <a:rPr lang="zh-CN" altLang="en-US" sz="2000" b="1" dirty="0">
                <a:solidFill>
                  <a:schemeClr val="bg1">
                    <a:lumMod val="50000"/>
                  </a:schemeClr>
                </a:solidFill>
                <a:latin typeface="微软雅黑" panose="020B0503020204020204" charset="-122"/>
                <a:ea typeface="微软雅黑" panose="020B0503020204020204" charset="-122"/>
              </a:rPr>
              <a:t>管理员登陆：</a:t>
            </a:r>
            <a:endParaRPr lang="zh-CN" altLang="en-US" sz="2000" b="1" dirty="0">
              <a:solidFill>
                <a:schemeClr val="bg1">
                  <a:lumMod val="50000"/>
                </a:schemeClr>
              </a:solidFill>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68783" y="1086089"/>
            <a:ext cx="9346817" cy="2469094"/>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1275" y="5167630"/>
            <a:ext cx="9605645" cy="1657350"/>
          </a:xfrm>
          <a:prstGeom prst="rect">
            <a:avLst/>
          </a:prstGeom>
        </p:spPr>
      </p:pic>
      <p:pic>
        <p:nvPicPr>
          <p:cNvPr id="2" name="图片 1"/>
          <p:cNvPicPr>
            <a:picLocks noChangeAspect="1"/>
          </p:cNvPicPr>
          <p:nvPr/>
        </p:nvPicPr>
        <p:blipFill>
          <a:blip r:embed="rId3"/>
          <a:stretch>
            <a:fillRect/>
          </a:stretch>
        </p:blipFill>
        <p:spPr>
          <a:xfrm>
            <a:off x="0" y="311785"/>
            <a:ext cx="9824085" cy="5023485"/>
          </a:xfrm>
          <a:prstGeom prst="rect">
            <a:avLst/>
          </a:prstGeom>
        </p:spPr>
      </p:pic>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963568" y="160472"/>
            <a:ext cx="3534410" cy="1568450"/>
          </a:xfrm>
          <a:prstGeom prst="rect">
            <a:avLst/>
          </a:prstGeom>
          <a:noFill/>
        </p:spPr>
        <p:txBody>
          <a:bodyPr wrap="none" rtlCol="0">
            <a:spAutoFit/>
          </a:bodyPr>
          <a:lstStyle/>
          <a:p>
            <a:pPr algn="ctr"/>
            <a:r>
              <a:rPr kumimoji="1" lang="zh-CN" altLang="en-US" sz="4800" b="1" dirty="0">
                <a:solidFill>
                  <a:schemeClr val="bg2">
                    <a:lumMod val="10000"/>
                  </a:schemeClr>
                </a:solidFill>
              </a:rPr>
              <a:t>目录</a:t>
            </a:r>
            <a:endParaRPr kumimoji="1" lang="zh-CN" altLang="en-US" sz="4800" b="1" dirty="0">
              <a:solidFill>
                <a:schemeClr val="bg2">
                  <a:lumMod val="10000"/>
                </a:schemeClr>
              </a:solidFill>
            </a:endParaRPr>
          </a:p>
          <a:p>
            <a:pPr algn="ctr"/>
            <a:r>
              <a:rPr kumimoji="1" lang="en-US" altLang="zh-CN" sz="4800" b="1" dirty="0">
                <a:solidFill>
                  <a:schemeClr val="bg2">
                    <a:lumMod val="10000"/>
                  </a:schemeClr>
                </a:solidFill>
              </a:rPr>
              <a:t>CONTENTS</a:t>
            </a:r>
            <a:endParaRPr kumimoji="1" lang="en-US" altLang="zh-CN" sz="4800" b="1" dirty="0">
              <a:solidFill>
                <a:schemeClr val="bg2">
                  <a:lumMod val="10000"/>
                </a:schemeClr>
              </a:solidFill>
            </a:endParaRPr>
          </a:p>
        </p:txBody>
      </p:sp>
      <p:sp>
        <p:nvSpPr>
          <p:cNvPr id="6" name="文本框 5"/>
          <p:cNvSpPr txBox="1"/>
          <p:nvPr/>
        </p:nvSpPr>
        <p:spPr>
          <a:xfrm>
            <a:off x="1473835" y="2823845"/>
            <a:ext cx="2756535" cy="521970"/>
          </a:xfrm>
          <a:prstGeom prst="rect">
            <a:avLst/>
          </a:prstGeom>
          <a:noFill/>
          <a:extLst>
            <a:ext uri="{909E8E84-426E-40DD-AFC4-6F175D3DCCD1}">
              <a14:hiddenFill xmlns:a14="http://schemas.microsoft.com/office/drawing/2010/main">
                <a:solidFill>
                  <a:srgbClr val="E9E6E8"/>
                </a:solidFill>
              </a14:hiddenFill>
            </a:ext>
          </a:extLst>
        </p:spPr>
        <p:txBody>
          <a:bodyPr wrap="square" rtlCol="0">
            <a:spAutoFit/>
          </a:bodyPr>
          <a:lstStyle/>
          <a:p>
            <a:r>
              <a:rPr kumimoji="1" lang="en-US" altLang="zh-CN" sz="2800" b="1" dirty="0">
                <a:solidFill>
                  <a:schemeClr val="bg2">
                    <a:lumMod val="10000"/>
                  </a:schemeClr>
                </a:solidFill>
              </a:rPr>
              <a:t>1.</a:t>
            </a:r>
            <a:r>
              <a:rPr kumimoji="1" lang="zh-CN" altLang="en-US" sz="2800" b="1" dirty="0">
                <a:solidFill>
                  <a:schemeClr val="bg2">
                    <a:lumMod val="10000"/>
                  </a:schemeClr>
                </a:solidFill>
              </a:rPr>
              <a:t>项目总览</a:t>
            </a:r>
            <a:endParaRPr kumimoji="1" lang="zh-CN" altLang="en-US" sz="2800" b="1" dirty="0">
              <a:solidFill>
                <a:schemeClr val="bg2">
                  <a:lumMod val="10000"/>
                </a:schemeClr>
              </a:solidFill>
            </a:endParaRPr>
          </a:p>
        </p:txBody>
      </p:sp>
      <p:sp>
        <p:nvSpPr>
          <p:cNvPr id="7" name="文本框 6"/>
          <p:cNvSpPr txBox="1"/>
          <p:nvPr/>
        </p:nvSpPr>
        <p:spPr>
          <a:xfrm>
            <a:off x="1473835" y="4439920"/>
            <a:ext cx="2756535" cy="521970"/>
          </a:xfrm>
          <a:prstGeom prst="rect">
            <a:avLst/>
          </a:prstGeom>
          <a:noFill/>
          <a:extLst>
            <a:ext uri="{909E8E84-426E-40DD-AFC4-6F175D3DCCD1}">
              <a14:hiddenFill xmlns:a14="http://schemas.microsoft.com/office/drawing/2010/main">
                <a:solidFill>
                  <a:srgbClr val="E9E6E8"/>
                </a:solidFill>
              </a14:hiddenFill>
            </a:ext>
          </a:extLst>
        </p:spPr>
        <p:txBody>
          <a:bodyPr wrap="square" rtlCol="0">
            <a:spAutoFit/>
          </a:bodyPr>
          <a:lstStyle/>
          <a:p>
            <a:r>
              <a:rPr kumimoji="1" lang="en-US" altLang="zh-CN" sz="2800" b="1" dirty="0">
                <a:solidFill>
                  <a:schemeClr val="bg2">
                    <a:lumMod val="10000"/>
                  </a:schemeClr>
                </a:solidFill>
              </a:rPr>
              <a:t>3.</a:t>
            </a:r>
            <a:r>
              <a:rPr kumimoji="1" lang="zh-CN" altLang="en-US" sz="2800" b="1" dirty="0">
                <a:solidFill>
                  <a:schemeClr val="bg2">
                    <a:lumMod val="10000"/>
                  </a:schemeClr>
                </a:solidFill>
              </a:rPr>
              <a:t>管理人员功能</a:t>
            </a:r>
            <a:endParaRPr kumimoji="1" lang="zh-CN" altLang="en-US" sz="2800" b="1" dirty="0">
              <a:solidFill>
                <a:schemeClr val="bg2">
                  <a:lumMod val="10000"/>
                </a:schemeClr>
              </a:solidFill>
            </a:endParaRPr>
          </a:p>
        </p:txBody>
      </p:sp>
      <p:sp>
        <p:nvSpPr>
          <p:cNvPr id="8" name="矩形 7"/>
          <p:cNvSpPr/>
          <p:nvPr/>
        </p:nvSpPr>
        <p:spPr>
          <a:xfrm>
            <a:off x="7314045" y="3346080"/>
            <a:ext cx="4147305" cy="450850"/>
          </a:xfrm>
          <a:prstGeom prst="rect">
            <a:avLst/>
          </a:prstGeom>
        </p:spPr>
        <p:txBody>
          <a:bodyPr wrap="square">
            <a:spAutoFit/>
          </a:bodyPr>
          <a:lstStyle/>
          <a:p>
            <a:pPr>
              <a:lnSpc>
                <a:spcPct val="130000"/>
              </a:lnSpc>
            </a:pPr>
            <a:r>
              <a:rPr lang="zh-CN" altLang="en-US" dirty="0">
                <a:solidFill>
                  <a:schemeClr val="bg2">
                    <a:lumMod val="10000"/>
                  </a:schemeClr>
                </a:solidFill>
                <a:latin typeface="微软雅黑" panose="020B0503020204020204" charset="-122"/>
                <a:ea typeface="微软雅黑" panose="020B0503020204020204" charset="-122"/>
              </a:rPr>
              <a:t>王君帅</a:t>
            </a:r>
            <a:endParaRPr lang="zh-CN" altLang="en-US" dirty="0">
              <a:solidFill>
                <a:schemeClr val="bg2">
                  <a:lumMod val="10000"/>
                </a:schemeClr>
              </a:solidFill>
              <a:latin typeface="微软雅黑" panose="020B0503020204020204" charset="-122"/>
              <a:ea typeface="微软雅黑" panose="020B0503020204020204" charset="-122"/>
            </a:endParaRPr>
          </a:p>
        </p:txBody>
      </p:sp>
      <p:sp>
        <p:nvSpPr>
          <p:cNvPr id="9" name="矩形 8"/>
          <p:cNvSpPr/>
          <p:nvPr/>
        </p:nvSpPr>
        <p:spPr>
          <a:xfrm>
            <a:off x="1369810" y="4989383"/>
            <a:ext cx="4147305" cy="450850"/>
          </a:xfrm>
          <a:prstGeom prst="rect">
            <a:avLst/>
          </a:prstGeom>
        </p:spPr>
        <p:txBody>
          <a:bodyPr wrap="square">
            <a:spAutoFit/>
          </a:bodyPr>
          <a:lstStyle/>
          <a:p>
            <a:pPr>
              <a:lnSpc>
                <a:spcPct val="130000"/>
              </a:lnSpc>
            </a:pPr>
            <a:r>
              <a:rPr lang="zh-CN" altLang="en-US" dirty="0">
                <a:solidFill>
                  <a:schemeClr val="bg2">
                    <a:lumMod val="10000"/>
                  </a:schemeClr>
                </a:solidFill>
                <a:latin typeface="微软雅黑" panose="020B0503020204020204" charset="-122"/>
                <a:ea typeface="微软雅黑" panose="020B0503020204020204" charset="-122"/>
                <a:sym typeface="+mn-ea"/>
              </a:rPr>
              <a:t>石业鹏 ， 张博轶</a:t>
            </a:r>
            <a:endParaRPr lang="zh-CN" altLang="en-US" dirty="0">
              <a:solidFill>
                <a:schemeClr val="bg2">
                  <a:lumMod val="10000"/>
                </a:schemeClr>
              </a:solidFill>
              <a:latin typeface="微软雅黑" panose="020B0503020204020204" charset="-122"/>
              <a:ea typeface="微软雅黑" panose="020B0503020204020204" charset="-122"/>
              <a:sym typeface="+mn-ea"/>
            </a:endParaRPr>
          </a:p>
        </p:txBody>
      </p:sp>
      <p:sp>
        <p:nvSpPr>
          <p:cNvPr id="10" name="文本框 9"/>
          <p:cNvSpPr txBox="1"/>
          <p:nvPr/>
        </p:nvSpPr>
        <p:spPr>
          <a:xfrm>
            <a:off x="7313295" y="2823845"/>
            <a:ext cx="2787015" cy="521970"/>
          </a:xfrm>
          <a:prstGeom prst="rect">
            <a:avLst/>
          </a:prstGeom>
          <a:noFill/>
          <a:extLst>
            <a:ext uri="{909E8E84-426E-40DD-AFC4-6F175D3DCCD1}">
              <a14:hiddenFill xmlns:a14="http://schemas.microsoft.com/office/drawing/2010/main">
                <a:solidFill>
                  <a:srgbClr val="E9E6E8"/>
                </a:solidFill>
              </a14:hiddenFill>
            </a:ext>
          </a:extLst>
        </p:spPr>
        <p:txBody>
          <a:bodyPr wrap="square" rtlCol="0">
            <a:spAutoFit/>
          </a:bodyPr>
          <a:lstStyle/>
          <a:p>
            <a:r>
              <a:rPr kumimoji="1" lang="en-US" altLang="zh-CN" sz="2800" b="1" dirty="0">
                <a:solidFill>
                  <a:schemeClr val="bg2">
                    <a:lumMod val="10000"/>
                  </a:schemeClr>
                </a:solidFill>
              </a:rPr>
              <a:t>2.</a:t>
            </a:r>
            <a:r>
              <a:rPr kumimoji="1" lang="zh-CN" altLang="en-US" sz="2800" b="1" dirty="0">
                <a:solidFill>
                  <a:schemeClr val="bg2">
                    <a:lumMod val="10000"/>
                  </a:schemeClr>
                </a:solidFill>
              </a:rPr>
              <a:t>用户功能</a:t>
            </a:r>
            <a:endParaRPr kumimoji="1" lang="zh-CN" altLang="en-US" sz="2800" b="1" dirty="0">
              <a:solidFill>
                <a:schemeClr val="bg2">
                  <a:lumMod val="10000"/>
                </a:schemeClr>
              </a:solidFill>
            </a:endParaRPr>
          </a:p>
        </p:txBody>
      </p:sp>
      <p:sp>
        <p:nvSpPr>
          <p:cNvPr id="11" name="文本框 10"/>
          <p:cNvSpPr txBox="1"/>
          <p:nvPr/>
        </p:nvSpPr>
        <p:spPr>
          <a:xfrm>
            <a:off x="7417435" y="4439920"/>
            <a:ext cx="2787015" cy="521970"/>
          </a:xfrm>
          <a:prstGeom prst="rect">
            <a:avLst/>
          </a:prstGeom>
          <a:noFill/>
          <a:extLst>
            <a:ext uri="{909E8E84-426E-40DD-AFC4-6F175D3DCCD1}">
              <a14:hiddenFill xmlns:a14="http://schemas.microsoft.com/office/drawing/2010/main">
                <a:solidFill>
                  <a:srgbClr val="E9E6E8"/>
                </a:solidFill>
              </a14:hiddenFill>
            </a:ext>
          </a:extLst>
        </p:spPr>
        <p:txBody>
          <a:bodyPr wrap="square" rtlCol="0">
            <a:spAutoFit/>
          </a:bodyPr>
          <a:lstStyle/>
          <a:p>
            <a:r>
              <a:rPr kumimoji="1" lang="en-US" altLang="zh-CN" sz="2800" b="1" dirty="0">
                <a:solidFill>
                  <a:schemeClr val="bg2">
                    <a:lumMod val="10000"/>
                  </a:schemeClr>
                </a:solidFill>
              </a:rPr>
              <a:t>4.</a:t>
            </a:r>
            <a:r>
              <a:rPr kumimoji="1" lang="zh-CN" altLang="en-US" sz="2800" b="1" dirty="0">
                <a:solidFill>
                  <a:schemeClr val="bg2">
                    <a:lumMod val="10000"/>
                  </a:schemeClr>
                </a:solidFill>
              </a:rPr>
              <a:t>服务人员功能</a:t>
            </a:r>
            <a:endParaRPr kumimoji="1" lang="zh-CN" altLang="en-US" sz="2800" b="1" dirty="0">
              <a:solidFill>
                <a:schemeClr val="bg2">
                  <a:lumMod val="10000"/>
                </a:schemeClr>
              </a:solidFill>
            </a:endParaRPr>
          </a:p>
        </p:txBody>
      </p:sp>
      <p:sp>
        <p:nvSpPr>
          <p:cNvPr id="13" name="矩形 12"/>
          <p:cNvSpPr/>
          <p:nvPr/>
        </p:nvSpPr>
        <p:spPr>
          <a:xfrm>
            <a:off x="7313532" y="4989383"/>
            <a:ext cx="4147305" cy="450850"/>
          </a:xfrm>
          <a:prstGeom prst="rect">
            <a:avLst/>
          </a:prstGeom>
        </p:spPr>
        <p:txBody>
          <a:bodyPr wrap="square">
            <a:spAutoFit/>
          </a:bodyPr>
          <a:lstStyle/>
          <a:p>
            <a:pPr>
              <a:lnSpc>
                <a:spcPct val="130000"/>
              </a:lnSpc>
            </a:pPr>
            <a:r>
              <a:rPr lang="zh-CN" altLang="en-US" dirty="0">
                <a:solidFill>
                  <a:schemeClr val="bg2">
                    <a:lumMod val="10000"/>
                  </a:schemeClr>
                </a:solidFill>
                <a:latin typeface="微软雅黑" panose="020B0503020204020204" charset="-122"/>
                <a:ea typeface="微软雅黑" panose="020B0503020204020204" charset="-122"/>
                <a:sym typeface="+mn-ea"/>
              </a:rPr>
              <a:t>徐江威</a:t>
            </a:r>
            <a:endParaRPr lang="zh-CN" altLang="en-US" dirty="0">
              <a:solidFill>
                <a:schemeClr val="bg2">
                  <a:lumMod val="10000"/>
                </a:schemeClr>
              </a:solidFill>
              <a:latin typeface="微软雅黑" panose="020B0503020204020204" charset="-122"/>
              <a:ea typeface="微软雅黑" panose="020B0503020204020204" charset="-122"/>
              <a:sym typeface="+mn-ea"/>
            </a:endParaRPr>
          </a:p>
        </p:txBody>
      </p:sp>
      <p:cxnSp>
        <p:nvCxnSpPr>
          <p:cNvPr id="14" name="直线连接符 16"/>
          <p:cNvCxnSpPr/>
          <p:nvPr/>
        </p:nvCxnSpPr>
        <p:spPr>
          <a:xfrm>
            <a:off x="5742261" y="2618253"/>
            <a:ext cx="0" cy="3092574"/>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矩形 1"/>
          <p:cNvSpPr/>
          <p:nvPr/>
        </p:nvSpPr>
        <p:spPr>
          <a:xfrm>
            <a:off x="1473950" y="3346080"/>
            <a:ext cx="4147305" cy="450850"/>
          </a:xfrm>
          <a:prstGeom prst="rect">
            <a:avLst/>
          </a:prstGeom>
        </p:spPr>
        <p:txBody>
          <a:bodyPr wrap="square">
            <a:spAutoFit/>
          </a:bodyPr>
          <a:lstStyle/>
          <a:p>
            <a:pPr>
              <a:lnSpc>
                <a:spcPct val="130000"/>
              </a:lnSpc>
            </a:pPr>
            <a:r>
              <a:rPr lang="zh-CN" altLang="en-US" dirty="0">
                <a:solidFill>
                  <a:schemeClr val="bg2">
                    <a:lumMod val="10000"/>
                  </a:schemeClr>
                </a:solidFill>
                <a:latin typeface="微软雅黑" panose="020B0503020204020204" charset="-122"/>
                <a:ea typeface="微软雅黑" panose="020B0503020204020204" charset="-122"/>
              </a:rPr>
              <a:t>功能及所用技术介绍，数据库设计</a:t>
            </a:r>
            <a:endParaRPr lang="zh-CN" altLang="en-US" dirty="0">
              <a:solidFill>
                <a:schemeClr val="bg2">
                  <a:lumMod val="10000"/>
                </a:schemeClr>
              </a:solidFill>
              <a:latin typeface="微软雅黑" panose="020B0503020204020204" charset="-122"/>
              <a:ea typeface="微软雅黑" panose="020B0503020204020204" charset="-122"/>
            </a:endParaRPr>
          </a:p>
        </p:txBody>
      </p:sp>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rot="20389799">
            <a:off x="4263302" y="4809549"/>
            <a:ext cx="2453518" cy="1587523"/>
          </a:xfrm>
          <a:prstGeom prst="rect">
            <a:avLst/>
          </a:prstGeom>
          <a:effectLst/>
        </p:spPr>
        <p:txBody>
          <a:bodyPr spcFirstLastPara="1" wrap="none">
            <a:prstTxWarp prst="textArchUp">
              <a:avLst>
                <a:gd name="adj" fmla="val 14252427"/>
              </a:avLst>
            </a:prstTxWarp>
            <a:spAutoFit/>
          </a:bodyPr>
          <a:lstStyle/>
          <a:p>
            <a:pPr defTabSz="914400">
              <a:defRPr/>
            </a:pPr>
            <a:r>
              <a:rPr lang="en-US" altLang="zh-CN" sz="2400" b="1" dirty="0">
                <a:solidFill>
                  <a:schemeClr val="bg1">
                    <a:lumMod val="95000"/>
                  </a:schemeClr>
                </a:solidFill>
                <a:latin typeface="微软雅黑" panose="020B0503020204020204" charset="-122"/>
                <a:ea typeface="微软雅黑" panose="020B0503020204020204" charset="-122"/>
              </a:rPr>
              <a:t>YO TEXT </a:t>
            </a:r>
            <a:endParaRPr lang="zh-CN" altLang="en-US" sz="2400" dirty="0">
              <a:solidFill>
                <a:schemeClr val="bg1">
                  <a:lumMod val="95000"/>
                </a:schemeClr>
              </a:solidFill>
            </a:endParaRPr>
          </a:p>
        </p:txBody>
      </p:sp>
      <p:sp>
        <p:nvSpPr>
          <p:cNvPr id="23" name="矩形 22"/>
          <p:cNvSpPr/>
          <p:nvPr/>
        </p:nvSpPr>
        <p:spPr>
          <a:xfrm rot="1403198">
            <a:off x="5394735" y="4834897"/>
            <a:ext cx="2453518" cy="1587523"/>
          </a:xfrm>
          <a:prstGeom prst="rect">
            <a:avLst/>
          </a:prstGeom>
          <a:effectLst/>
        </p:spPr>
        <p:txBody>
          <a:bodyPr spcFirstLastPara="1" wrap="none">
            <a:prstTxWarp prst="textArchUp">
              <a:avLst>
                <a:gd name="adj" fmla="val 14264338"/>
              </a:avLst>
            </a:prstTxWarp>
            <a:spAutoFit/>
          </a:bodyPr>
          <a:lstStyle/>
          <a:p>
            <a:pPr defTabSz="914400">
              <a:defRPr/>
            </a:pPr>
            <a:r>
              <a:rPr lang="en-US" altLang="zh-CN" sz="2400" b="1" dirty="0">
                <a:solidFill>
                  <a:schemeClr val="bg1">
                    <a:lumMod val="95000"/>
                  </a:schemeClr>
                </a:solidFill>
                <a:latin typeface="微软雅黑" panose="020B0503020204020204" charset="-122"/>
                <a:ea typeface="微软雅黑" panose="020B0503020204020204" charset="-122"/>
              </a:rPr>
              <a:t>YOUR TEXT </a:t>
            </a:r>
            <a:endParaRPr lang="zh-CN" altLang="en-US" sz="2400" dirty="0">
              <a:solidFill>
                <a:schemeClr val="bg1">
                  <a:lumMod val="95000"/>
                </a:schemeClr>
              </a:solidFill>
            </a:endParaRPr>
          </a:p>
        </p:txBody>
      </p:sp>
      <p:sp>
        <p:nvSpPr>
          <p:cNvPr id="24" name="矩形 23"/>
          <p:cNvSpPr/>
          <p:nvPr/>
        </p:nvSpPr>
        <p:spPr>
          <a:xfrm rot="4176124">
            <a:off x="6190934" y="5584541"/>
            <a:ext cx="2453518" cy="1587523"/>
          </a:xfrm>
          <a:prstGeom prst="rect">
            <a:avLst/>
          </a:prstGeom>
          <a:effectLst/>
        </p:spPr>
        <p:txBody>
          <a:bodyPr spcFirstLastPara="1" wrap="none">
            <a:prstTxWarp prst="textArchUp">
              <a:avLst>
                <a:gd name="adj" fmla="val 14332926"/>
              </a:avLst>
            </a:prstTxWarp>
            <a:spAutoFit/>
          </a:bodyPr>
          <a:lstStyle/>
          <a:p>
            <a:pPr defTabSz="914400">
              <a:defRPr/>
            </a:pPr>
            <a:r>
              <a:rPr lang="en-US" altLang="zh-CN" sz="2400" b="1" dirty="0">
                <a:solidFill>
                  <a:schemeClr val="bg1">
                    <a:lumMod val="95000"/>
                  </a:schemeClr>
                </a:solidFill>
                <a:latin typeface="微软雅黑" panose="020B0503020204020204" charset="-122"/>
                <a:ea typeface="微软雅黑" panose="020B0503020204020204" charset="-122"/>
              </a:rPr>
              <a:t>YOUR TEXT </a:t>
            </a:r>
            <a:endParaRPr lang="zh-CN" altLang="en-US" sz="2400" dirty="0">
              <a:solidFill>
                <a:schemeClr val="bg1">
                  <a:lumMod val="95000"/>
                </a:schemeClr>
              </a:solidFill>
            </a:endParaRPr>
          </a:p>
        </p:txBody>
      </p:sp>
      <p:sp>
        <p:nvSpPr>
          <p:cNvPr id="25" name="矩形 24"/>
          <p:cNvSpPr/>
          <p:nvPr/>
        </p:nvSpPr>
        <p:spPr>
          <a:xfrm rot="17333166">
            <a:off x="3490883" y="5579006"/>
            <a:ext cx="2453518" cy="1587523"/>
          </a:xfrm>
          <a:prstGeom prst="rect">
            <a:avLst/>
          </a:prstGeom>
          <a:effectLst/>
        </p:spPr>
        <p:txBody>
          <a:bodyPr spcFirstLastPara="1" wrap="none">
            <a:prstTxWarp prst="textArchUp">
              <a:avLst>
                <a:gd name="adj" fmla="val 14277961"/>
              </a:avLst>
            </a:prstTxWarp>
            <a:spAutoFit/>
          </a:bodyPr>
          <a:lstStyle/>
          <a:p>
            <a:pPr defTabSz="914400">
              <a:defRPr/>
            </a:pPr>
            <a:r>
              <a:rPr lang="en-US" altLang="zh-CN" sz="2400" b="1" dirty="0">
                <a:solidFill>
                  <a:schemeClr val="bg1">
                    <a:lumMod val="95000"/>
                  </a:schemeClr>
                </a:solidFill>
                <a:latin typeface="微软雅黑" panose="020B0503020204020204" charset="-122"/>
                <a:ea typeface="微软雅黑" panose="020B0503020204020204" charset="-122"/>
              </a:rPr>
              <a:t>YOUR TEXT</a:t>
            </a:r>
            <a:endParaRPr lang="zh-CN" altLang="en-US" sz="2400" dirty="0">
              <a:solidFill>
                <a:schemeClr val="bg1">
                  <a:lumMod val="95000"/>
                </a:schemeClr>
              </a:solidFill>
            </a:endParaRPr>
          </a:p>
        </p:txBody>
      </p:sp>
      <p:sp>
        <p:nvSpPr>
          <p:cNvPr id="2" name="文本框 1"/>
          <p:cNvSpPr txBox="1"/>
          <p:nvPr/>
        </p:nvSpPr>
        <p:spPr>
          <a:xfrm>
            <a:off x="14605" y="19965"/>
            <a:ext cx="4057650" cy="398780"/>
          </a:xfrm>
          <a:prstGeom prst="rect">
            <a:avLst/>
          </a:prstGeom>
          <a:noFill/>
        </p:spPr>
        <p:txBody>
          <a:bodyPr wrap="square" rtlCol="0">
            <a:spAutoFit/>
          </a:bodyPr>
          <a:lstStyle/>
          <a:p>
            <a:r>
              <a:rPr lang="zh-CN" altLang="en-US" sz="2000" b="1" dirty="0">
                <a:solidFill>
                  <a:schemeClr val="bg1">
                    <a:lumMod val="50000"/>
                  </a:schemeClr>
                </a:solidFill>
                <a:latin typeface="微软雅黑" panose="020B0503020204020204" charset="-122"/>
                <a:ea typeface="微软雅黑" panose="020B0503020204020204" charset="-122"/>
              </a:rPr>
              <a:t>餐桌的增删改查</a:t>
            </a:r>
            <a:endParaRPr lang="zh-CN" altLang="en-US" sz="2000" b="1" dirty="0">
              <a:solidFill>
                <a:schemeClr val="bg1">
                  <a:lumMod val="50000"/>
                </a:schemeClr>
              </a:solidFill>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4462" y="543588"/>
            <a:ext cx="7698774" cy="3796812"/>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619" y="3840981"/>
            <a:ext cx="6736945" cy="2670655"/>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293" y="2562203"/>
            <a:ext cx="5492854" cy="3055885"/>
          </a:xfrm>
          <a:prstGeom prst="rect">
            <a:avLst/>
          </a:prstGeom>
        </p:spPr>
      </p:pic>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rot="20389799">
            <a:off x="4263302" y="4809549"/>
            <a:ext cx="2453518" cy="1587523"/>
          </a:xfrm>
          <a:prstGeom prst="rect">
            <a:avLst/>
          </a:prstGeom>
          <a:effectLst/>
        </p:spPr>
        <p:txBody>
          <a:bodyPr spcFirstLastPara="1" wrap="none">
            <a:prstTxWarp prst="textArchUp">
              <a:avLst>
                <a:gd name="adj" fmla="val 14252427"/>
              </a:avLst>
            </a:prstTxWarp>
            <a:spAutoFit/>
          </a:bodyPr>
          <a:lstStyle/>
          <a:p>
            <a:pPr defTabSz="914400">
              <a:defRPr/>
            </a:pPr>
            <a:r>
              <a:rPr lang="en-US" altLang="zh-CN" sz="2400" b="1" dirty="0">
                <a:solidFill>
                  <a:schemeClr val="bg1">
                    <a:lumMod val="95000"/>
                  </a:schemeClr>
                </a:solidFill>
                <a:latin typeface="微软雅黑" panose="020B0503020204020204" charset="-122"/>
                <a:ea typeface="微软雅黑" panose="020B0503020204020204" charset="-122"/>
              </a:rPr>
              <a:t>YO TEXT </a:t>
            </a:r>
            <a:endParaRPr lang="zh-CN" altLang="en-US" sz="2400" dirty="0">
              <a:solidFill>
                <a:schemeClr val="bg1">
                  <a:lumMod val="95000"/>
                </a:schemeClr>
              </a:solidFill>
            </a:endParaRPr>
          </a:p>
        </p:txBody>
      </p:sp>
      <p:sp>
        <p:nvSpPr>
          <p:cNvPr id="23" name="矩形 22"/>
          <p:cNvSpPr/>
          <p:nvPr/>
        </p:nvSpPr>
        <p:spPr>
          <a:xfrm rot="1403198">
            <a:off x="5394735" y="4834897"/>
            <a:ext cx="2453518" cy="1587523"/>
          </a:xfrm>
          <a:prstGeom prst="rect">
            <a:avLst/>
          </a:prstGeom>
          <a:effectLst/>
        </p:spPr>
        <p:txBody>
          <a:bodyPr spcFirstLastPara="1" wrap="none">
            <a:prstTxWarp prst="textArchUp">
              <a:avLst>
                <a:gd name="adj" fmla="val 14264338"/>
              </a:avLst>
            </a:prstTxWarp>
            <a:spAutoFit/>
          </a:bodyPr>
          <a:lstStyle/>
          <a:p>
            <a:pPr defTabSz="914400">
              <a:defRPr/>
            </a:pPr>
            <a:r>
              <a:rPr lang="en-US" altLang="zh-CN" sz="2400" b="1" dirty="0">
                <a:solidFill>
                  <a:schemeClr val="bg1">
                    <a:lumMod val="95000"/>
                  </a:schemeClr>
                </a:solidFill>
                <a:latin typeface="微软雅黑" panose="020B0503020204020204" charset="-122"/>
                <a:ea typeface="微软雅黑" panose="020B0503020204020204" charset="-122"/>
              </a:rPr>
              <a:t>YOUR TEXT </a:t>
            </a:r>
            <a:endParaRPr lang="zh-CN" altLang="en-US" sz="2400" dirty="0">
              <a:solidFill>
                <a:schemeClr val="bg1">
                  <a:lumMod val="95000"/>
                </a:schemeClr>
              </a:solidFill>
            </a:endParaRPr>
          </a:p>
        </p:txBody>
      </p:sp>
      <p:sp>
        <p:nvSpPr>
          <p:cNvPr id="24" name="矩形 23"/>
          <p:cNvSpPr/>
          <p:nvPr/>
        </p:nvSpPr>
        <p:spPr>
          <a:xfrm rot="4176124">
            <a:off x="6190934" y="5584541"/>
            <a:ext cx="2453518" cy="1587523"/>
          </a:xfrm>
          <a:prstGeom prst="rect">
            <a:avLst/>
          </a:prstGeom>
          <a:effectLst/>
        </p:spPr>
        <p:txBody>
          <a:bodyPr spcFirstLastPara="1" wrap="none">
            <a:prstTxWarp prst="textArchUp">
              <a:avLst>
                <a:gd name="adj" fmla="val 14332926"/>
              </a:avLst>
            </a:prstTxWarp>
            <a:spAutoFit/>
          </a:bodyPr>
          <a:lstStyle/>
          <a:p>
            <a:pPr defTabSz="914400">
              <a:defRPr/>
            </a:pPr>
            <a:r>
              <a:rPr lang="en-US" altLang="zh-CN" sz="2400" b="1" dirty="0">
                <a:solidFill>
                  <a:schemeClr val="bg1">
                    <a:lumMod val="95000"/>
                  </a:schemeClr>
                </a:solidFill>
                <a:latin typeface="微软雅黑" panose="020B0503020204020204" charset="-122"/>
                <a:ea typeface="微软雅黑" panose="020B0503020204020204" charset="-122"/>
              </a:rPr>
              <a:t>YOUR TEXT </a:t>
            </a:r>
            <a:endParaRPr lang="zh-CN" altLang="en-US" sz="2400" dirty="0">
              <a:solidFill>
                <a:schemeClr val="bg1">
                  <a:lumMod val="95000"/>
                </a:schemeClr>
              </a:solidFill>
            </a:endParaRPr>
          </a:p>
        </p:txBody>
      </p:sp>
      <p:sp>
        <p:nvSpPr>
          <p:cNvPr id="25" name="矩形 24"/>
          <p:cNvSpPr/>
          <p:nvPr/>
        </p:nvSpPr>
        <p:spPr>
          <a:xfrm rot="17333166">
            <a:off x="3490883" y="5579006"/>
            <a:ext cx="2453518" cy="1587523"/>
          </a:xfrm>
          <a:prstGeom prst="rect">
            <a:avLst/>
          </a:prstGeom>
          <a:effectLst/>
        </p:spPr>
        <p:txBody>
          <a:bodyPr spcFirstLastPara="1" wrap="none">
            <a:prstTxWarp prst="textArchUp">
              <a:avLst>
                <a:gd name="adj" fmla="val 14277961"/>
              </a:avLst>
            </a:prstTxWarp>
            <a:spAutoFit/>
          </a:bodyPr>
          <a:lstStyle/>
          <a:p>
            <a:pPr defTabSz="914400">
              <a:defRPr/>
            </a:pPr>
            <a:r>
              <a:rPr lang="en-US" altLang="zh-CN" sz="2400" b="1" dirty="0">
                <a:solidFill>
                  <a:schemeClr val="bg1">
                    <a:lumMod val="95000"/>
                  </a:schemeClr>
                </a:solidFill>
                <a:latin typeface="微软雅黑" panose="020B0503020204020204" charset="-122"/>
                <a:ea typeface="微软雅黑" panose="020B0503020204020204" charset="-122"/>
              </a:rPr>
              <a:t>YOUR TEXT</a:t>
            </a:r>
            <a:endParaRPr lang="zh-CN" altLang="en-US" sz="2400" dirty="0">
              <a:solidFill>
                <a:schemeClr val="bg1">
                  <a:lumMod val="95000"/>
                </a:schemeClr>
              </a:solidFill>
            </a:endParaRPr>
          </a:p>
        </p:txBody>
      </p:sp>
      <p:sp>
        <p:nvSpPr>
          <p:cNvPr id="2" name="文本框 1"/>
          <p:cNvSpPr txBox="1"/>
          <p:nvPr/>
        </p:nvSpPr>
        <p:spPr>
          <a:xfrm>
            <a:off x="14605" y="19965"/>
            <a:ext cx="4057650" cy="398780"/>
          </a:xfrm>
          <a:prstGeom prst="rect">
            <a:avLst/>
          </a:prstGeom>
          <a:noFill/>
        </p:spPr>
        <p:txBody>
          <a:bodyPr wrap="square" rtlCol="0">
            <a:spAutoFit/>
          </a:bodyPr>
          <a:lstStyle/>
          <a:p>
            <a:r>
              <a:rPr lang="zh-CN" altLang="en-US" sz="2000" b="1" dirty="0">
                <a:solidFill>
                  <a:schemeClr val="bg1">
                    <a:lumMod val="50000"/>
                  </a:schemeClr>
                </a:solidFill>
                <a:latin typeface="微软雅黑" panose="020B0503020204020204" charset="-122"/>
                <a:ea typeface="微软雅黑" panose="020B0503020204020204" charset="-122"/>
              </a:rPr>
              <a:t>菜品的增删改查</a:t>
            </a:r>
            <a:endParaRPr lang="zh-CN" altLang="en-US" sz="2000" b="1" dirty="0">
              <a:solidFill>
                <a:schemeClr val="bg1">
                  <a:lumMod val="50000"/>
                </a:schemeClr>
              </a:solidFill>
              <a:latin typeface="微软雅黑" panose="020B0503020204020204" charset="-122"/>
              <a:ea typeface="微软雅黑" panose="020B0503020204020204"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605" y="540328"/>
            <a:ext cx="7516335" cy="4031672"/>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4651" y="1721583"/>
            <a:ext cx="7643206" cy="4230799"/>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746" y="2555437"/>
            <a:ext cx="5768840" cy="4366638"/>
          </a:xfrm>
          <a:prstGeom prst="rect">
            <a:avLst/>
          </a:prstGeom>
        </p:spPr>
      </p:pic>
      <p:pic>
        <p:nvPicPr>
          <p:cNvPr id="3" name="图片 2"/>
          <p:cNvPicPr>
            <a:picLocks noChangeAspect="1"/>
          </p:cNvPicPr>
          <p:nvPr/>
        </p:nvPicPr>
        <p:blipFill>
          <a:blip r:embed="rId4"/>
          <a:stretch>
            <a:fillRect/>
          </a:stretch>
        </p:blipFill>
        <p:spPr>
          <a:xfrm>
            <a:off x="0" y="660400"/>
            <a:ext cx="12192000" cy="5536565"/>
          </a:xfrm>
          <a:prstGeom prst="rect">
            <a:avLst/>
          </a:prstGeom>
        </p:spPr>
      </p:pic>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箭头连接符 19"/>
          <p:cNvCxnSpPr>
            <a:endCxn id="19" idx="0"/>
          </p:cNvCxnSpPr>
          <p:nvPr/>
        </p:nvCxnSpPr>
        <p:spPr>
          <a:xfrm>
            <a:off x="2843361" y="2489200"/>
            <a:ext cx="1" cy="1356027"/>
          </a:xfrm>
          <a:prstGeom prst="straightConnector1">
            <a:avLst/>
          </a:prstGeom>
          <a:solidFill>
            <a:schemeClr val="bg1">
              <a:lumMod val="50000"/>
            </a:schemeClr>
          </a:solidFill>
          <a:ln w="28575">
            <a:no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0"/>
          <p:cNvCxnSpPr>
            <a:endCxn id="20" idx="0"/>
          </p:cNvCxnSpPr>
          <p:nvPr/>
        </p:nvCxnSpPr>
        <p:spPr>
          <a:xfrm>
            <a:off x="5097620" y="2489200"/>
            <a:ext cx="0" cy="1356027"/>
          </a:xfrm>
          <a:prstGeom prst="straightConnector1">
            <a:avLst/>
          </a:prstGeom>
          <a:solidFill>
            <a:schemeClr val="bg1">
              <a:lumMod val="50000"/>
            </a:schemeClr>
          </a:solidFill>
          <a:ln w="28575">
            <a:no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3"/>
          <p:cNvCxnSpPr>
            <a:endCxn id="21" idx="0"/>
          </p:cNvCxnSpPr>
          <p:nvPr/>
        </p:nvCxnSpPr>
        <p:spPr>
          <a:xfrm>
            <a:off x="7351878" y="2489200"/>
            <a:ext cx="0" cy="1356027"/>
          </a:xfrm>
          <a:prstGeom prst="straightConnector1">
            <a:avLst/>
          </a:prstGeom>
          <a:solidFill>
            <a:schemeClr val="bg1">
              <a:lumMod val="50000"/>
            </a:schemeClr>
          </a:solidFill>
          <a:ln w="28575">
            <a:no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6"/>
          <p:cNvCxnSpPr>
            <a:endCxn id="22" idx="0"/>
          </p:cNvCxnSpPr>
          <p:nvPr/>
        </p:nvCxnSpPr>
        <p:spPr>
          <a:xfrm>
            <a:off x="9606135" y="2489200"/>
            <a:ext cx="1" cy="1356027"/>
          </a:xfrm>
          <a:prstGeom prst="straightConnector1">
            <a:avLst/>
          </a:prstGeom>
          <a:solidFill>
            <a:schemeClr val="bg1">
              <a:lumMod val="50000"/>
            </a:schemeClr>
          </a:solidFill>
          <a:ln w="28575">
            <a:noFill/>
            <a:tailEnd type="triangle"/>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1711994" y="4334355"/>
            <a:ext cx="1671548" cy="491490"/>
          </a:xfrm>
          <a:prstGeom prst="rect">
            <a:avLst/>
          </a:prstGeom>
        </p:spPr>
        <p:txBody>
          <a:bodyPr wrap="square">
            <a:spAutoFit/>
          </a:bodyPr>
          <a:lstStyle/>
          <a:p>
            <a:pPr lvl="0" algn="ctr" defTabSz="457200">
              <a:lnSpc>
                <a:spcPct val="130000"/>
              </a:lnSpc>
            </a:pPr>
            <a:r>
              <a:rPr lang="zh-CN" altLang="en-US" sz="1000" noProof="0">
                <a:ln>
                  <a:noFill/>
                </a:ln>
                <a:solidFill>
                  <a:schemeClr val="bg2">
                    <a:lumMod val="10000"/>
                  </a:schemeClr>
                </a:solidFill>
                <a:effectLst/>
                <a:uLnTx/>
                <a:uFillTx/>
                <a:latin typeface="微软雅黑" panose="020B0503020204020204" charset="-122"/>
                <a:sym typeface="+mn-ea"/>
              </a:rPr>
              <a:t>击此处添加文本点击此处添加文本</a:t>
            </a:r>
            <a:endParaRPr lang="zh-CN" altLang="en-US" sz="1000" dirty="0">
              <a:solidFill>
                <a:schemeClr val="bg2">
                  <a:lumMod val="10000"/>
                </a:schemeClr>
              </a:solidFill>
              <a:latin typeface="微软雅黑" panose="020B0503020204020204" charset="-122"/>
              <a:ea typeface="微软雅黑" panose="020B0503020204020204" charset="-122"/>
            </a:endParaRPr>
          </a:p>
        </p:txBody>
      </p:sp>
      <p:sp>
        <p:nvSpPr>
          <p:cNvPr id="2" name="文本框 1"/>
          <p:cNvSpPr txBox="1"/>
          <p:nvPr/>
        </p:nvSpPr>
        <p:spPr>
          <a:xfrm>
            <a:off x="-99060" y="-36550"/>
            <a:ext cx="4057650" cy="398780"/>
          </a:xfrm>
          <a:prstGeom prst="rect">
            <a:avLst/>
          </a:prstGeom>
          <a:noFill/>
        </p:spPr>
        <p:txBody>
          <a:bodyPr wrap="square" rtlCol="0">
            <a:spAutoFit/>
          </a:bodyPr>
          <a:lstStyle/>
          <a:p>
            <a:r>
              <a:rPr lang="zh-CN" altLang="en-US" sz="2000" b="1" dirty="0">
                <a:solidFill>
                  <a:schemeClr val="bg1">
                    <a:lumMod val="50000"/>
                  </a:schemeClr>
                </a:solidFill>
                <a:latin typeface="微软雅黑" panose="020B0503020204020204" charset="-122"/>
                <a:ea typeface="微软雅黑" panose="020B0503020204020204" charset="-122"/>
              </a:rPr>
              <a:t>用户界面</a:t>
            </a:r>
            <a:endParaRPr lang="zh-CN" altLang="en-US" sz="2000" b="1" dirty="0">
              <a:solidFill>
                <a:schemeClr val="bg1">
                  <a:lumMod val="50000"/>
                </a:schemeClr>
              </a:solidFill>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1"/>
          <a:stretch>
            <a:fillRect/>
          </a:stretch>
        </p:blipFill>
        <p:spPr>
          <a:xfrm>
            <a:off x="5408930" y="111760"/>
            <a:ext cx="6682740" cy="3276600"/>
          </a:xfrm>
          <a:prstGeom prst="rect">
            <a:avLst/>
          </a:prstGeom>
        </p:spPr>
      </p:pic>
      <p:pic>
        <p:nvPicPr>
          <p:cNvPr id="4" name="图片 3"/>
          <p:cNvPicPr>
            <a:picLocks noChangeAspect="1"/>
          </p:cNvPicPr>
          <p:nvPr/>
        </p:nvPicPr>
        <p:blipFill>
          <a:blip r:embed="rId2"/>
          <a:stretch>
            <a:fillRect/>
          </a:stretch>
        </p:blipFill>
        <p:spPr>
          <a:xfrm>
            <a:off x="-92710" y="1551940"/>
            <a:ext cx="5501640" cy="937260"/>
          </a:xfrm>
          <a:prstGeom prst="rect">
            <a:avLst/>
          </a:prstGeom>
        </p:spPr>
      </p:pic>
      <p:pic>
        <p:nvPicPr>
          <p:cNvPr id="5" name="图片 4"/>
          <p:cNvPicPr>
            <a:picLocks noChangeAspect="1"/>
          </p:cNvPicPr>
          <p:nvPr/>
        </p:nvPicPr>
        <p:blipFill>
          <a:blip r:embed="rId3"/>
          <a:stretch>
            <a:fillRect/>
          </a:stretch>
        </p:blipFill>
        <p:spPr>
          <a:xfrm>
            <a:off x="1121410" y="3696335"/>
            <a:ext cx="9517380" cy="2186940"/>
          </a:xfrm>
          <a:prstGeom prst="rect">
            <a:avLst/>
          </a:prstGeom>
        </p:spPr>
      </p:pic>
      <p:pic>
        <p:nvPicPr>
          <p:cNvPr id="6" name="图片 5"/>
          <p:cNvPicPr>
            <a:picLocks noChangeAspect="1"/>
          </p:cNvPicPr>
          <p:nvPr/>
        </p:nvPicPr>
        <p:blipFill>
          <a:blip r:embed="rId3"/>
          <a:stretch>
            <a:fillRect/>
          </a:stretch>
        </p:blipFill>
        <p:spPr>
          <a:xfrm>
            <a:off x="1337310" y="2335530"/>
            <a:ext cx="9517380" cy="2186940"/>
          </a:xfrm>
          <a:prstGeom prst="rect">
            <a:avLst/>
          </a:prstGeom>
        </p:spPr>
      </p:pic>
      <p:pic>
        <p:nvPicPr>
          <p:cNvPr id="27" name="图片 26"/>
          <p:cNvPicPr>
            <a:picLocks noChangeAspect="1"/>
          </p:cNvPicPr>
          <p:nvPr/>
        </p:nvPicPr>
        <p:blipFill>
          <a:blip r:embed="rId3"/>
          <a:stretch>
            <a:fillRect/>
          </a:stretch>
        </p:blipFill>
        <p:spPr>
          <a:xfrm>
            <a:off x="1337310" y="2335530"/>
            <a:ext cx="9517380" cy="2186940"/>
          </a:xfrm>
          <a:prstGeom prst="rect">
            <a:avLst/>
          </a:prstGeom>
        </p:spPr>
      </p:pic>
      <p:pic>
        <p:nvPicPr>
          <p:cNvPr id="28" name="图片 27"/>
          <p:cNvPicPr>
            <a:picLocks noChangeAspect="1"/>
          </p:cNvPicPr>
          <p:nvPr/>
        </p:nvPicPr>
        <p:blipFill>
          <a:blip r:embed="rId3"/>
          <a:stretch>
            <a:fillRect/>
          </a:stretch>
        </p:blipFill>
        <p:spPr>
          <a:xfrm>
            <a:off x="1337310" y="2335530"/>
            <a:ext cx="9517380" cy="2186940"/>
          </a:xfrm>
          <a:prstGeom prst="rect">
            <a:avLst/>
          </a:prstGeom>
        </p:spPr>
      </p:pic>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箭头连接符 19"/>
          <p:cNvCxnSpPr>
            <a:endCxn id="19" idx="0"/>
          </p:cNvCxnSpPr>
          <p:nvPr/>
        </p:nvCxnSpPr>
        <p:spPr>
          <a:xfrm>
            <a:off x="2843361" y="2489200"/>
            <a:ext cx="1" cy="1356027"/>
          </a:xfrm>
          <a:prstGeom prst="straightConnector1">
            <a:avLst/>
          </a:prstGeom>
          <a:solidFill>
            <a:schemeClr val="bg1">
              <a:lumMod val="50000"/>
            </a:schemeClr>
          </a:solidFill>
          <a:ln w="28575">
            <a:no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0"/>
          <p:cNvCxnSpPr>
            <a:endCxn id="20" idx="0"/>
          </p:cNvCxnSpPr>
          <p:nvPr/>
        </p:nvCxnSpPr>
        <p:spPr>
          <a:xfrm>
            <a:off x="5097620" y="2489200"/>
            <a:ext cx="0" cy="1356027"/>
          </a:xfrm>
          <a:prstGeom prst="straightConnector1">
            <a:avLst/>
          </a:prstGeom>
          <a:solidFill>
            <a:schemeClr val="bg1">
              <a:lumMod val="50000"/>
            </a:schemeClr>
          </a:solidFill>
          <a:ln w="28575">
            <a:no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3"/>
          <p:cNvCxnSpPr>
            <a:endCxn id="21" idx="0"/>
          </p:cNvCxnSpPr>
          <p:nvPr/>
        </p:nvCxnSpPr>
        <p:spPr>
          <a:xfrm>
            <a:off x="7351878" y="2489200"/>
            <a:ext cx="0" cy="1356027"/>
          </a:xfrm>
          <a:prstGeom prst="straightConnector1">
            <a:avLst/>
          </a:prstGeom>
          <a:solidFill>
            <a:schemeClr val="bg1">
              <a:lumMod val="50000"/>
            </a:schemeClr>
          </a:solidFill>
          <a:ln w="28575">
            <a:no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6"/>
          <p:cNvCxnSpPr>
            <a:endCxn id="22" idx="0"/>
          </p:cNvCxnSpPr>
          <p:nvPr/>
        </p:nvCxnSpPr>
        <p:spPr>
          <a:xfrm>
            <a:off x="9606135" y="2489200"/>
            <a:ext cx="1" cy="1356027"/>
          </a:xfrm>
          <a:prstGeom prst="straightConnector1">
            <a:avLst/>
          </a:prstGeom>
          <a:solidFill>
            <a:schemeClr val="bg1">
              <a:lumMod val="50000"/>
            </a:schemeClr>
          </a:solidFill>
          <a:ln w="28575">
            <a:noFill/>
            <a:tailEnd type="triangle"/>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1711994" y="4334355"/>
            <a:ext cx="1671548" cy="491490"/>
          </a:xfrm>
          <a:prstGeom prst="rect">
            <a:avLst/>
          </a:prstGeom>
        </p:spPr>
        <p:txBody>
          <a:bodyPr wrap="square">
            <a:spAutoFit/>
          </a:bodyPr>
          <a:lstStyle/>
          <a:p>
            <a:pPr lvl="0" algn="ctr" defTabSz="457200">
              <a:lnSpc>
                <a:spcPct val="130000"/>
              </a:lnSpc>
            </a:pPr>
            <a:r>
              <a:rPr lang="zh-CN" altLang="en-US" sz="1000" noProof="0">
                <a:ln>
                  <a:noFill/>
                </a:ln>
                <a:solidFill>
                  <a:schemeClr val="bg2">
                    <a:lumMod val="10000"/>
                  </a:schemeClr>
                </a:solidFill>
                <a:effectLst/>
                <a:uLnTx/>
                <a:uFillTx/>
                <a:latin typeface="微软雅黑" panose="020B0503020204020204" charset="-122"/>
                <a:sym typeface="+mn-ea"/>
              </a:rPr>
              <a:t>击此处添加文本订单界面点击此处添加文本</a:t>
            </a:r>
            <a:endParaRPr lang="zh-CN" altLang="en-US" sz="1000" dirty="0">
              <a:solidFill>
                <a:schemeClr val="bg2">
                  <a:lumMod val="10000"/>
                </a:schemeClr>
              </a:solidFill>
              <a:latin typeface="微软雅黑" panose="020B0503020204020204" charset="-122"/>
              <a:ea typeface="微软雅黑" panose="020B0503020204020204" charset="-122"/>
            </a:endParaRPr>
          </a:p>
        </p:txBody>
      </p:sp>
      <p:sp>
        <p:nvSpPr>
          <p:cNvPr id="14" name="文本框 13"/>
          <p:cNvSpPr txBox="1"/>
          <p:nvPr/>
        </p:nvSpPr>
        <p:spPr>
          <a:xfrm>
            <a:off x="288290" y="196215"/>
            <a:ext cx="2023110" cy="368300"/>
          </a:xfrm>
          <a:prstGeom prst="rect">
            <a:avLst/>
          </a:prstGeom>
          <a:noFill/>
        </p:spPr>
        <p:txBody>
          <a:bodyPr wrap="square" rtlCol="0">
            <a:spAutoFit/>
          </a:bodyPr>
          <a:p>
            <a:r>
              <a:rPr lang="zh-CN" altLang="en-US"/>
              <a:t>订单界面</a:t>
            </a:r>
            <a:endParaRPr lang="zh-CN" altLang="en-US"/>
          </a:p>
        </p:txBody>
      </p:sp>
      <p:pic>
        <p:nvPicPr>
          <p:cNvPr id="15" name="图片 14"/>
          <p:cNvPicPr>
            <a:picLocks noChangeAspect="1"/>
          </p:cNvPicPr>
          <p:nvPr/>
        </p:nvPicPr>
        <p:blipFill>
          <a:blip r:embed="rId1"/>
          <a:stretch>
            <a:fillRect/>
          </a:stretch>
        </p:blipFill>
        <p:spPr>
          <a:xfrm>
            <a:off x="1620520" y="1208405"/>
            <a:ext cx="7985760" cy="518160"/>
          </a:xfrm>
          <a:prstGeom prst="rect">
            <a:avLst/>
          </a:prstGeom>
        </p:spPr>
      </p:pic>
      <p:pic>
        <p:nvPicPr>
          <p:cNvPr id="16" name="图片 15"/>
          <p:cNvPicPr>
            <a:picLocks noChangeAspect="1"/>
          </p:cNvPicPr>
          <p:nvPr/>
        </p:nvPicPr>
        <p:blipFill>
          <a:blip r:embed="rId2"/>
          <a:stretch>
            <a:fillRect/>
          </a:stretch>
        </p:blipFill>
        <p:spPr>
          <a:xfrm>
            <a:off x="1620520" y="1883410"/>
            <a:ext cx="7117080" cy="777240"/>
          </a:xfrm>
          <a:prstGeom prst="rect">
            <a:avLst/>
          </a:prstGeom>
        </p:spPr>
      </p:pic>
      <p:pic>
        <p:nvPicPr>
          <p:cNvPr id="17" name="图片 16"/>
          <p:cNvPicPr>
            <a:picLocks noChangeAspect="1"/>
          </p:cNvPicPr>
          <p:nvPr/>
        </p:nvPicPr>
        <p:blipFill>
          <a:blip r:embed="rId3"/>
          <a:stretch>
            <a:fillRect/>
          </a:stretch>
        </p:blipFill>
        <p:spPr>
          <a:xfrm>
            <a:off x="1620520" y="3113405"/>
            <a:ext cx="5494020" cy="731520"/>
          </a:xfrm>
          <a:prstGeom prst="rect">
            <a:avLst/>
          </a:prstGeom>
        </p:spPr>
      </p:pic>
      <p:pic>
        <p:nvPicPr>
          <p:cNvPr id="18" name="图片 17"/>
          <p:cNvPicPr>
            <a:picLocks noChangeAspect="1"/>
          </p:cNvPicPr>
          <p:nvPr/>
        </p:nvPicPr>
        <p:blipFill>
          <a:blip r:embed="rId4"/>
          <a:stretch>
            <a:fillRect/>
          </a:stretch>
        </p:blipFill>
        <p:spPr>
          <a:xfrm>
            <a:off x="1620520" y="4164330"/>
            <a:ext cx="9791700" cy="1897380"/>
          </a:xfrm>
          <a:prstGeom prst="rect">
            <a:avLst/>
          </a:prstGeom>
        </p:spPr>
      </p:pic>
    </p:spTree>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箭头连接符 19"/>
          <p:cNvCxnSpPr>
            <a:endCxn id="19" idx="0"/>
          </p:cNvCxnSpPr>
          <p:nvPr/>
        </p:nvCxnSpPr>
        <p:spPr>
          <a:xfrm>
            <a:off x="2843361" y="2489200"/>
            <a:ext cx="1" cy="1356027"/>
          </a:xfrm>
          <a:prstGeom prst="straightConnector1">
            <a:avLst/>
          </a:prstGeom>
          <a:solidFill>
            <a:schemeClr val="bg1">
              <a:lumMod val="50000"/>
            </a:schemeClr>
          </a:solidFill>
          <a:ln w="28575">
            <a:no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0"/>
          <p:cNvCxnSpPr>
            <a:endCxn id="20" idx="0"/>
          </p:cNvCxnSpPr>
          <p:nvPr/>
        </p:nvCxnSpPr>
        <p:spPr>
          <a:xfrm>
            <a:off x="5097620" y="2489200"/>
            <a:ext cx="0" cy="1356027"/>
          </a:xfrm>
          <a:prstGeom prst="straightConnector1">
            <a:avLst/>
          </a:prstGeom>
          <a:solidFill>
            <a:schemeClr val="bg1">
              <a:lumMod val="50000"/>
            </a:schemeClr>
          </a:solidFill>
          <a:ln w="28575">
            <a:no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3"/>
          <p:cNvCxnSpPr>
            <a:endCxn id="21" idx="0"/>
          </p:cNvCxnSpPr>
          <p:nvPr/>
        </p:nvCxnSpPr>
        <p:spPr>
          <a:xfrm>
            <a:off x="7351878" y="2489200"/>
            <a:ext cx="0" cy="1356027"/>
          </a:xfrm>
          <a:prstGeom prst="straightConnector1">
            <a:avLst/>
          </a:prstGeom>
          <a:solidFill>
            <a:schemeClr val="bg1">
              <a:lumMod val="50000"/>
            </a:schemeClr>
          </a:solidFill>
          <a:ln w="28575">
            <a:no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6"/>
          <p:cNvCxnSpPr>
            <a:endCxn id="22" idx="0"/>
          </p:cNvCxnSpPr>
          <p:nvPr/>
        </p:nvCxnSpPr>
        <p:spPr>
          <a:xfrm>
            <a:off x="9606135" y="2489200"/>
            <a:ext cx="1" cy="1356027"/>
          </a:xfrm>
          <a:prstGeom prst="straightConnector1">
            <a:avLst/>
          </a:prstGeom>
          <a:solidFill>
            <a:schemeClr val="bg1">
              <a:lumMod val="50000"/>
            </a:schemeClr>
          </a:solidFill>
          <a:ln w="28575">
            <a:noFill/>
            <a:tailEnd type="triangle"/>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1711994" y="4334355"/>
            <a:ext cx="1671548" cy="491490"/>
          </a:xfrm>
          <a:prstGeom prst="rect">
            <a:avLst/>
          </a:prstGeom>
        </p:spPr>
        <p:txBody>
          <a:bodyPr wrap="square">
            <a:spAutoFit/>
          </a:bodyPr>
          <a:lstStyle/>
          <a:p>
            <a:pPr lvl="0" algn="ctr" defTabSz="457200">
              <a:lnSpc>
                <a:spcPct val="130000"/>
              </a:lnSpc>
            </a:pPr>
            <a:r>
              <a:rPr lang="zh-CN" altLang="en-US" sz="1000" noProof="0">
                <a:ln>
                  <a:noFill/>
                </a:ln>
                <a:solidFill>
                  <a:schemeClr val="bg2">
                    <a:lumMod val="10000"/>
                  </a:schemeClr>
                </a:solidFill>
                <a:effectLst/>
                <a:uLnTx/>
                <a:uFillTx/>
                <a:latin typeface="微软雅黑" panose="020B0503020204020204" charset="-122"/>
                <a:sym typeface="+mn-ea"/>
              </a:rPr>
              <a:t>击此处添加文本点击此处添加文本</a:t>
            </a:r>
            <a:endParaRPr lang="zh-CN" altLang="en-US" sz="1000" dirty="0">
              <a:solidFill>
                <a:schemeClr val="bg2">
                  <a:lumMod val="10000"/>
                </a:schemeClr>
              </a:solidFill>
              <a:latin typeface="微软雅黑" panose="020B0503020204020204" charset="-122"/>
              <a:ea typeface="微软雅黑" panose="020B0503020204020204" charset="-122"/>
            </a:endParaRPr>
          </a:p>
        </p:txBody>
      </p:sp>
      <p:sp>
        <p:nvSpPr>
          <p:cNvPr id="2" name="文本框 1"/>
          <p:cNvSpPr txBox="1"/>
          <p:nvPr/>
        </p:nvSpPr>
        <p:spPr>
          <a:xfrm>
            <a:off x="-99060" y="-36550"/>
            <a:ext cx="4057650" cy="398780"/>
          </a:xfrm>
          <a:prstGeom prst="rect">
            <a:avLst/>
          </a:prstGeom>
          <a:noFill/>
        </p:spPr>
        <p:txBody>
          <a:bodyPr wrap="square" rtlCol="0">
            <a:spAutoFit/>
          </a:bodyPr>
          <a:lstStyle/>
          <a:p>
            <a:r>
              <a:rPr lang="zh-CN" altLang="en-US" sz="2000" b="1" dirty="0">
                <a:solidFill>
                  <a:schemeClr val="bg1">
                    <a:lumMod val="50000"/>
                  </a:schemeClr>
                </a:solidFill>
                <a:latin typeface="微软雅黑" panose="020B0503020204020204" charset="-122"/>
                <a:ea typeface="微软雅黑" panose="020B0503020204020204" charset="-122"/>
              </a:rPr>
              <a:t>管理员查员工</a:t>
            </a:r>
            <a:endParaRPr lang="zh-CN" altLang="en-US" sz="2000" b="1" dirty="0">
              <a:solidFill>
                <a:schemeClr val="bg1">
                  <a:lumMod val="50000"/>
                </a:schemeClr>
              </a:solidFill>
              <a:latin typeface="微软雅黑" panose="020B0503020204020204" charset="-122"/>
              <a:ea typeface="微软雅黑" panose="020B0503020204020204" charset="-122"/>
            </a:endParaRPr>
          </a:p>
        </p:txBody>
      </p:sp>
      <p:pic>
        <p:nvPicPr>
          <p:cNvPr id="7" name="图片 6"/>
          <p:cNvPicPr>
            <a:picLocks noChangeAspect="1"/>
          </p:cNvPicPr>
          <p:nvPr/>
        </p:nvPicPr>
        <p:blipFill>
          <a:blip r:embed="rId1"/>
          <a:stretch>
            <a:fillRect/>
          </a:stretch>
        </p:blipFill>
        <p:spPr>
          <a:xfrm>
            <a:off x="-22225" y="361950"/>
            <a:ext cx="7178040" cy="4968240"/>
          </a:xfrm>
          <a:prstGeom prst="rect">
            <a:avLst/>
          </a:prstGeom>
        </p:spPr>
      </p:pic>
      <p:pic>
        <p:nvPicPr>
          <p:cNvPr id="8" name="图片 7"/>
          <p:cNvPicPr>
            <a:picLocks noChangeAspect="1"/>
          </p:cNvPicPr>
          <p:nvPr/>
        </p:nvPicPr>
        <p:blipFill>
          <a:blip r:embed="rId2"/>
          <a:stretch>
            <a:fillRect/>
          </a:stretch>
        </p:blipFill>
        <p:spPr>
          <a:xfrm>
            <a:off x="68580" y="5330190"/>
            <a:ext cx="4312920" cy="2522220"/>
          </a:xfrm>
          <a:prstGeom prst="rect">
            <a:avLst/>
          </a:prstGeom>
        </p:spPr>
      </p:pic>
      <p:pic>
        <p:nvPicPr>
          <p:cNvPr id="9" name="图片 8"/>
          <p:cNvPicPr>
            <a:picLocks noChangeAspect="1"/>
          </p:cNvPicPr>
          <p:nvPr/>
        </p:nvPicPr>
        <p:blipFill>
          <a:blip r:embed="rId3"/>
          <a:stretch>
            <a:fillRect/>
          </a:stretch>
        </p:blipFill>
        <p:spPr>
          <a:xfrm>
            <a:off x="6546850" y="361950"/>
            <a:ext cx="5349240" cy="6202680"/>
          </a:xfrm>
          <a:prstGeom prst="rect">
            <a:avLst/>
          </a:prstGeom>
        </p:spPr>
      </p:pic>
    </p:spTree>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312655" y="1070610"/>
            <a:ext cx="5565737" cy="2750185"/>
          </a:xfrm>
          <a:prstGeom prst="rect">
            <a:avLst/>
          </a:prstGeom>
          <a:noFill/>
        </p:spPr>
        <p:txBody>
          <a:bodyPr wrap="square" rtlCol="0">
            <a:spAutoFit/>
          </a:bodyPr>
          <a:lstStyle/>
          <a:p>
            <a:pPr algn="ctr">
              <a:lnSpc>
                <a:spcPct val="90000"/>
              </a:lnSpc>
            </a:pPr>
            <a:r>
              <a:rPr kumimoji="1" lang="en-US" altLang="zh-CN" sz="19200" dirty="0"/>
              <a:t>04</a:t>
            </a:r>
            <a:endParaRPr kumimoji="1" lang="en-US" altLang="zh-CN" sz="19200" dirty="0"/>
          </a:p>
        </p:txBody>
      </p:sp>
      <p:sp>
        <p:nvSpPr>
          <p:cNvPr id="4" name="矩形 3"/>
          <p:cNvSpPr/>
          <p:nvPr/>
        </p:nvSpPr>
        <p:spPr>
          <a:xfrm>
            <a:off x="2801303" y="3674827"/>
            <a:ext cx="6850062" cy="113102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3600" dirty="0">
                <a:solidFill>
                  <a:schemeClr val="tx1"/>
                </a:solidFill>
                <a:latin typeface="微软雅黑" panose="020B0503020204020204" charset="-122"/>
                <a:ea typeface="微软雅黑" panose="020B0503020204020204" charset="-122"/>
              </a:rPr>
              <a:t>服务人员功能</a:t>
            </a:r>
            <a:endParaRPr kumimoji="1" lang="zh-CN" altLang="en-US" sz="3600" dirty="0">
              <a:solidFill>
                <a:schemeClr val="tx1"/>
              </a:solidFill>
              <a:latin typeface="微软雅黑" panose="020B0503020204020204" charset="-122"/>
              <a:ea typeface="微软雅黑" panose="020B0503020204020204" charset="-122"/>
            </a:endParaRPr>
          </a:p>
        </p:txBody>
      </p:sp>
      <p:sp>
        <p:nvSpPr>
          <p:cNvPr id="42009" name="PA_文本框 30"/>
          <p:cNvSpPr txBox="1">
            <a:spLocks noChangeArrowheads="1"/>
          </p:cNvSpPr>
          <p:nvPr>
            <p:custDataLst>
              <p:tags r:id="rId1"/>
            </p:custDataLst>
          </p:nvPr>
        </p:nvSpPr>
        <p:spPr bwMode="auto">
          <a:xfrm>
            <a:off x="1455738" y="4929188"/>
            <a:ext cx="9280525" cy="337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5000"/>
              </a:lnSpc>
              <a:spcBef>
                <a:spcPts val="1000"/>
              </a:spcBef>
              <a:buFont typeface="Arial" panose="020B0604020202090204" pitchFamily="34" charset="0"/>
              <a:buChar char="•"/>
              <a:defRPr sz="2000">
                <a:solidFill>
                  <a:schemeClr val="tx1"/>
                </a:solidFill>
                <a:latin typeface="Segoe UI" panose="020B0502040204020203" pitchFamily="34" charset="0"/>
                <a:ea typeface="微软雅黑" panose="020B0503020204020204" charset="-122"/>
              </a:defRPr>
            </a:lvl1pPr>
            <a:lvl2pPr marL="742950" indent="-285750">
              <a:lnSpc>
                <a:spcPct val="125000"/>
              </a:lnSpc>
              <a:spcBef>
                <a:spcPts val="500"/>
              </a:spcBef>
              <a:buFont typeface="Arial" panose="020B0604020202090204" pitchFamily="34" charset="0"/>
              <a:buChar char="•"/>
              <a:defRPr>
                <a:solidFill>
                  <a:schemeClr val="tx1"/>
                </a:solidFill>
                <a:latin typeface="Segoe UI" panose="020B0502040204020203" pitchFamily="34" charset="0"/>
                <a:ea typeface="微软雅黑" panose="020B0503020204020204" charset="-122"/>
              </a:defRPr>
            </a:lvl2pPr>
            <a:lvl3pPr marL="1143000" indent="-228600">
              <a:lnSpc>
                <a:spcPct val="125000"/>
              </a:lnSpc>
              <a:spcBef>
                <a:spcPts val="500"/>
              </a:spcBef>
              <a:buFont typeface="Arial" panose="020B0604020202090204" pitchFamily="34" charset="0"/>
              <a:buChar char="•"/>
              <a:defRPr sz="1600">
                <a:solidFill>
                  <a:schemeClr val="tx1"/>
                </a:solidFill>
                <a:latin typeface="Segoe UI" panose="020B0502040204020203" pitchFamily="34" charset="0"/>
                <a:ea typeface="微软雅黑" panose="020B0503020204020204" charset="-122"/>
              </a:defRPr>
            </a:lvl3pPr>
            <a:lvl4pPr marL="1600200" indent="-228600">
              <a:lnSpc>
                <a:spcPct val="125000"/>
              </a:lnSpc>
              <a:spcBef>
                <a:spcPts val="500"/>
              </a:spcBef>
              <a:buFont typeface="Arial" panose="020B0604020202090204" pitchFamily="34" charset="0"/>
              <a:buChar char="•"/>
              <a:defRPr sz="1400">
                <a:solidFill>
                  <a:schemeClr val="tx1"/>
                </a:solidFill>
                <a:latin typeface="Segoe UI" panose="020B0502040204020203" pitchFamily="34" charset="0"/>
                <a:ea typeface="微软雅黑" panose="020B0503020204020204" charset="-122"/>
              </a:defRPr>
            </a:lvl4pPr>
            <a:lvl5pPr marL="2057400" indent="-228600">
              <a:lnSpc>
                <a:spcPct val="125000"/>
              </a:lnSpc>
              <a:spcBef>
                <a:spcPts val="500"/>
              </a:spcBef>
              <a:buFont typeface="Arial" panose="020B0604020202090204" pitchFamily="34" charset="0"/>
              <a:buChar char="•"/>
              <a:defRPr sz="1400">
                <a:solidFill>
                  <a:schemeClr val="tx1"/>
                </a:solidFill>
                <a:latin typeface="Segoe UI" panose="020B0502040204020203" pitchFamily="34" charset="0"/>
                <a:ea typeface="微软雅黑" panose="020B0503020204020204" charset="-122"/>
              </a:defRPr>
            </a:lvl5pPr>
            <a:lvl6pPr marL="2514600" indent="-228600" eaLnBrk="0" fontAlgn="base" hangingPunct="0">
              <a:lnSpc>
                <a:spcPct val="125000"/>
              </a:lnSpc>
              <a:spcBef>
                <a:spcPts val="500"/>
              </a:spcBef>
              <a:spcAft>
                <a:spcPct val="0"/>
              </a:spcAft>
              <a:buFont typeface="Arial" panose="020B0604020202090204" pitchFamily="34" charset="0"/>
              <a:buChar char="•"/>
              <a:defRPr sz="1400">
                <a:solidFill>
                  <a:schemeClr val="tx1"/>
                </a:solidFill>
                <a:latin typeface="Segoe UI" panose="020B0502040204020203" pitchFamily="34" charset="0"/>
                <a:ea typeface="微软雅黑" panose="020B0503020204020204" charset="-122"/>
              </a:defRPr>
            </a:lvl6pPr>
            <a:lvl7pPr marL="2971800" indent="-228600" eaLnBrk="0" fontAlgn="base" hangingPunct="0">
              <a:lnSpc>
                <a:spcPct val="125000"/>
              </a:lnSpc>
              <a:spcBef>
                <a:spcPts val="500"/>
              </a:spcBef>
              <a:spcAft>
                <a:spcPct val="0"/>
              </a:spcAft>
              <a:buFont typeface="Arial" panose="020B0604020202090204" pitchFamily="34" charset="0"/>
              <a:buChar char="•"/>
              <a:defRPr sz="1400">
                <a:solidFill>
                  <a:schemeClr val="tx1"/>
                </a:solidFill>
                <a:latin typeface="Segoe UI" panose="020B0502040204020203" pitchFamily="34" charset="0"/>
                <a:ea typeface="微软雅黑" panose="020B0503020204020204" charset="-122"/>
              </a:defRPr>
            </a:lvl7pPr>
            <a:lvl8pPr marL="3429000" indent="-228600" eaLnBrk="0" fontAlgn="base" hangingPunct="0">
              <a:lnSpc>
                <a:spcPct val="125000"/>
              </a:lnSpc>
              <a:spcBef>
                <a:spcPts val="500"/>
              </a:spcBef>
              <a:spcAft>
                <a:spcPct val="0"/>
              </a:spcAft>
              <a:buFont typeface="Arial" panose="020B0604020202090204" pitchFamily="34" charset="0"/>
              <a:buChar char="•"/>
              <a:defRPr sz="1400">
                <a:solidFill>
                  <a:schemeClr val="tx1"/>
                </a:solidFill>
                <a:latin typeface="Segoe UI" panose="020B0502040204020203" pitchFamily="34" charset="0"/>
                <a:ea typeface="微软雅黑" panose="020B0503020204020204" charset="-122"/>
              </a:defRPr>
            </a:lvl8pPr>
            <a:lvl9pPr marL="3886200" indent="-228600" eaLnBrk="0" fontAlgn="base" hangingPunct="0">
              <a:lnSpc>
                <a:spcPct val="125000"/>
              </a:lnSpc>
              <a:spcBef>
                <a:spcPts val="500"/>
              </a:spcBef>
              <a:spcAft>
                <a:spcPct val="0"/>
              </a:spcAft>
              <a:buFont typeface="Arial" panose="020B0604020202090204" pitchFamily="34" charset="0"/>
              <a:buChar char="•"/>
              <a:defRPr sz="1400">
                <a:solidFill>
                  <a:schemeClr val="tx1"/>
                </a:solidFill>
                <a:latin typeface="Segoe UI" panose="020B0502040204020203" pitchFamily="34" charset="0"/>
                <a:ea typeface="微软雅黑" panose="020B0503020204020204" charset="-122"/>
              </a:defRPr>
            </a:lvl9pPr>
          </a:lstStyle>
          <a:p>
            <a:pPr marL="0" marR="0" lvl="0" indent="0" algn="ctr" defTabSz="914400" rtl="0" eaLnBrk="1" fontAlgn="base" latinLnBrk="0" hangingPunct="1">
              <a:lnSpc>
                <a:spcPct val="125000"/>
              </a:lnSpc>
              <a:spcBef>
                <a:spcPct val="0"/>
              </a:spcBef>
              <a:spcAft>
                <a:spcPts val="800"/>
              </a:spcAft>
              <a:buClrTx/>
              <a:buSzTx/>
              <a:buFont typeface="Arial" panose="020B0604020202090204" pitchFamily="34" charset="0"/>
              <a:buNone/>
              <a:defRPr/>
            </a:pPr>
            <a:r>
              <a:rPr kumimoji="0" lang="zh-CN" altLang="en-US" sz="1400" b="0" u="none" strike="noStrike" kern="1200" cap="none" spc="0" normalizeH="0" baseline="0" noProof="0" dirty="0">
                <a:ln>
                  <a:noFill/>
                </a:ln>
                <a:solidFill>
                  <a:srgbClr val="8F8F8F"/>
                </a:solidFill>
                <a:effectLst/>
                <a:uLnTx/>
                <a:uFillTx/>
                <a:latin typeface="微软雅黑" panose="020B0503020204020204" charset="-122"/>
                <a:cs typeface="+mn-cs"/>
              </a:rPr>
              <a:t>员工端登陆 员工端接单 员工段完成订单</a:t>
            </a:r>
            <a:endParaRPr kumimoji="0" lang="zh-CN" altLang="en-US" sz="1400" b="0" u="none" strike="noStrike" kern="1200" cap="none" spc="0" normalizeH="0" baseline="0" noProof="0" dirty="0">
              <a:ln>
                <a:noFill/>
              </a:ln>
              <a:solidFill>
                <a:srgbClr val="8F8F8F"/>
              </a:solidFill>
              <a:effectLst/>
              <a:uLnTx/>
              <a:uFillTx/>
              <a:latin typeface="微软雅黑" panose="020B0503020204020204" charset="-122"/>
              <a:cs typeface="+mn-cs"/>
            </a:endParaRPr>
          </a:p>
        </p:txBody>
      </p:sp>
    </p:spTree>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用户登录</a:t>
            </a:r>
            <a:endParaRPr lang="zh-CN" altLang="en-US" dirty="0"/>
          </a:p>
        </p:txBody>
      </p:sp>
      <p:sp>
        <p:nvSpPr>
          <p:cNvPr id="3" name="内容占位符 2"/>
          <p:cNvSpPr>
            <a:spLocks noGrp="1"/>
          </p:cNvSpPr>
          <p:nvPr>
            <p:ph idx="1"/>
          </p:nvPr>
        </p:nvSpPr>
        <p:spPr>
          <a:xfrm>
            <a:off x="6577445" y="3013364"/>
            <a:ext cx="4944674" cy="3323991"/>
          </a:xfrm>
        </p:spPr>
        <p:txBody>
          <a:bodyPr/>
          <a:lstStyle/>
          <a:p>
            <a:r>
              <a:rPr lang="zh-CN" altLang="en-US" dirty="0"/>
              <a:t>使用</a:t>
            </a:r>
            <a:r>
              <a:rPr lang="en-US" altLang="zh-CN" dirty="0" err="1"/>
              <a:t>emplogin</a:t>
            </a:r>
            <a:r>
              <a:rPr lang="zh-CN" altLang="en-US" dirty="0"/>
              <a:t>登录</a:t>
            </a:r>
            <a:endParaRPr lang="en-US" altLang="zh-CN" dirty="0"/>
          </a:p>
          <a:p>
            <a:r>
              <a:rPr lang="zh-CN" altLang="en-US" dirty="0"/>
              <a:t>使用</a:t>
            </a:r>
            <a:r>
              <a:rPr lang="en-US" altLang="zh-CN" dirty="0" err="1"/>
              <a:t>Emplogin</a:t>
            </a:r>
            <a:r>
              <a:rPr lang="en-US" altLang="zh-CN" dirty="0"/>
              <a:t>{</a:t>
            </a:r>
            <a:r>
              <a:rPr lang="zh-CN" altLang="en-US" dirty="0"/>
              <a:t>将</a:t>
            </a:r>
            <a:r>
              <a:rPr lang="en-US" altLang="zh-CN" dirty="0"/>
              <a:t>emp</a:t>
            </a:r>
            <a:r>
              <a:rPr lang="zh-CN" altLang="en-US" dirty="0"/>
              <a:t>与</a:t>
            </a:r>
            <a:r>
              <a:rPr lang="en-US" altLang="zh-CN" dirty="0"/>
              <a:t>emp</a:t>
            </a:r>
            <a:r>
              <a:rPr lang="zh-CN" altLang="en-US" dirty="0"/>
              <a:t>绑定</a:t>
            </a:r>
            <a:r>
              <a:rPr lang="en-US" altLang="zh-CN" dirty="0"/>
              <a:t>}</a:t>
            </a:r>
            <a:r>
              <a:rPr lang="zh-CN" altLang="en-US" dirty="0"/>
              <a:t>实现登录</a:t>
            </a:r>
            <a:endParaRPr lang="en-US" altLang="zh-CN" dirty="0"/>
          </a:p>
          <a:p>
            <a:endParaRPr lang="en-US" altLang="zh-CN" dirty="0"/>
          </a:p>
        </p:txBody>
      </p:sp>
      <p:pic>
        <p:nvPicPr>
          <p:cNvPr id="4" name="图片 3"/>
          <p:cNvPicPr>
            <a:picLocks noChangeAspect="1"/>
          </p:cNvPicPr>
          <p:nvPr/>
        </p:nvPicPr>
        <p:blipFill rotWithShape="1">
          <a:blip r:embed="rId1"/>
          <a:srcRect l="28978" t="15748" r="32159" b="33333"/>
          <a:stretch>
            <a:fillRect/>
          </a:stretch>
        </p:blipFill>
        <p:spPr>
          <a:xfrm>
            <a:off x="238990" y="1444009"/>
            <a:ext cx="6120245" cy="4510498"/>
          </a:xfrm>
          <a:prstGeom prst="rect">
            <a:avLst/>
          </a:prstGeom>
        </p:spPr>
      </p:pic>
      <p:pic>
        <p:nvPicPr>
          <p:cNvPr id="5" name="图片 4"/>
          <p:cNvPicPr>
            <a:picLocks noChangeAspect="1"/>
          </p:cNvPicPr>
          <p:nvPr/>
        </p:nvPicPr>
        <p:blipFill rotWithShape="1">
          <a:blip r:embed="rId2"/>
          <a:srcRect l="30141" t="32764" r="28694" b="45721"/>
          <a:stretch>
            <a:fillRect/>
          </a:stretch>
        </p:blipFill>
        <p:spPr>
          <a:xfrm>
            <a:off x="6503309" y="1444009"/>
            <a:ext cx="5018809" cy="147551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登录后进入员工页面</a:t>
            </a:r>
            <a:endParaRPr lang="zh-CN" altLang="en-US" dirty="0"/>
          </a:p>
        </p:txBody>
      </p:sp>
      <p:sp>
        <p:nvSpPr>
          <p:cNvPr id="3" name="内容占位符 2"/>
          <p:cNvSpPr>
            <a:spLocks noGrp="1"/>
          </p:cNvSpPr>
          <p:nvPr>
            <p:ph idx="1"/>
          </p:nvPr>
        </p:nvSpPr>
        <p:spPr>
          <a:xfrm>
            <a:off x="7938655" y="1194956"/>
            <a:ext cx="3583464" cy="5142400"/>
          </a:xfrm>
        </p:spPr>
        <p:txBody>
          <a:bodyPr/>
          <a:lstStyle/>
          <a:p>
            <a:r>
              <a:rPr lang="zh-CN" altLang="en-US" dirty="0"/>
              <a:t>使用</a:t>
            </a:r>
            <a:r>
              <a:rPr lang="en-US" altLang="zh-CN" dirty="0" err="1"/>
              <a:t>layui</a:t>
            </a:r>
            <a:r>
              <a:rPr lang="zh-CN" altLang="en-US" dirty="0"/>
              <a:t>将用户界面 订单界面 接单界面呈现到</a:t>
            </a:r>
            <a:r>
              <a:rPr lang="en-US" altLang="zh-CN" dirty="0"/>
              <a:t>home.html</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此处使用</a:t>
            </a:r>
            <a:r>
              <a:rPr lang="en-US" altLang="zh-CN" dirty="0"/>
              <a:t>Ajax</a:t>
            </a:r>
            <a:r>
              <a:rPr lang="zh-CN" altLang="en-US" dirty="0"/>
              <a:t>实现退出账户</a:t>
            </a:r>
            <a:endParaRPr lang="en-US" altLang="zh-CN" dirty="0"/>
          </a:p>
          <a:p>
            <a:r>
              <a:rPr lang="en-US" altLang="zh-CN" dirty="0"/>
              <a:t>Ajax-</a:t>
            </a:r>
            <a:r>
              <a:rPr lang="en-US" altLang="zh-CN" dirty="0" err="1"/>
              <a:t>emplogout</a:t>
            </a:r>
            <a:r>
              <a:rPr lang="en-US" altLang="zh-CN" dirty="0"/>
              <a:t>{</a:t>
            </a:r>
            <a:r>
              <a:rPr lang="zh-CN" altLang="en-US" dirty="0"/>
              <a:t>将账户解绑</a:t>
            </a:r>
            <a:r>
              <a:rPr lang="en-US" altLang="zh-CN" dirty="0"/>
              <a:t>}</a:t>
            </a:r>
            <a:endParaRPr lang="en-US" altLang="zh-CN" dirty="0"/>
          </a:p>
        </p:txBody>
      </p:sp>
      <p:pic>
        <p:nvPicPr>
          <p:cNvPr id="4" name="图片 3"/>
          <p:cNvPicPr>
            <a:picLocks noChangeAspect="1"/>
          </p:cNvPicPr>
          <p:nvPr/>
        </p:nvPicPr>
        <p:blipFill rotWithShape="1">
          <a:blip r:embed="rId1"/>
          <a:srcRect l="30342" t="28030" r="11533" b="36060"/>
          <a:stretch>
            <a:fillRect/>
          </a:stretch>
        </p:blipFill>
        <p:spPr>
          <a:xfrm>
            <a:off x="207818" y="1194955"/>
            <a:ext cx="7086599" cy="2462647"/>
          </a:xfrm>
          <a:prstGeom prst="rect">
            <a:avLst/>
          </a:prstGeom>
          <a:ln>
            <a:noFill/>
          </a:ln>
          <a:effectLst>
            <a:outerShdw blurRad="292100" dist="139700" dir="2700000" algn="tl" rotWithShape="0">
              <a:srgbClr val="333333">
                <a:alpha val="65000"/>
              </a:srgbClr>
            </a:outerShdw>
          </a:effectLst>
        </p:spPr>
      </p:pic>
      <p:pic>
        <p:nvPicPr>
          <p:cNvPr id="5" name="图片 4"/>
          <p:cNvPicPr>
            <a:picLocks noChangeAspect="1"/>
          </p:cNvPicPr>
          <p:nvPr/>
        </p:nvPicPr>
        <p:blipFill rotWithShape="1">
          <a:blip r:embed="rId2"/>
          <a:srcRect l="31533" t="30455" r="41876" b="29394"/>
          <a:stretch>
            <a:fillRect/>
          </a:stretch>
        </p:blipFill>
        <p:spPr>
          <a:xfrm>
            <a:off x="669881" y="3772557"/>
            <a:ext cx="3241964" cy="2753591"/>
          </a:xfrm>
          <a:prstGeom prst="rect">
            <a:avLst/>
          </a:prstGeom>
        </p:spPr>
      </p:pic>
      <p:pic>
        <p:nvPicPr>
          <p:cNvPr id="6" name="图片 5"/>
          <p:cNvPicPr>
            <a:picLocks noChangeAspect="1"/>
          </p:cNvPicPr>
          <p:nvPr/>
        </p:nvPicPr>
        <p:blipFill rotWithShape="1">
          <a:blip r:embed="rId3"/>
          <a:srcRect l="31449" t="51515" r="37955" b="35151"/>
          <a:stretch>
            <a:fillRect/>
          </a:stretch>
        </p:blipFill>
        <p:spPr>
          <a:xfrm>
            <a:off x="4060081" y="4234951"/>
            <a:ext cx="3730337" cy="914401"/>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员工信息页面</a:t>
            </a:r>
            <a:endParaRPr lang="zh-CN" altLang="en-US" dirty="0"/>
          </a:p>
        </p:txBody>
      </p:sp>
      <p:sp>
        <p:nvSpPr>
          <p:cNvPr id="3" name="内容占位符 2"/>
          <p:cNvSpPr>
            <a:spLocks noGrp="1"/>
          </p:cNvSpPr>
          <p:nvPr>
            <p:ph idx="1"/>
          </p:nvPr>
        </p:nvSpPr>
        <p:spPr>
          <a:xfrm>
            <a:off x="4925291" y="1296000"/>
            <a:ext cx="6596828" cy="5041355"/>
          </a:xfrm>
        </p:spPr>
        <p:txBody>
          <a:bodyPr/>
          <a:lstStyle/>
          <a:p>
            <a:r>
              <a:rPr lang="zh-CN" altLang="en-US" dirty="0"/>
              <a:t>使用</a:t>
            </a:r>
            <a:r>
              <a:rPr lang="en-US" altLang="zh-CN" dirty="0" err="1"/>
              <a:t>getEmpinfo</a:t>
            </a:r>
            <a:r>
              <a:rPr lang="zh-CN" altLang="en-US" dirty="0"/>
              <a:t>获取员工信息‘</a:t>
            </a:r>
            <a:endParaRPr lang="en-US" altLang="zh-CN" dirty="0"/>
          </a:p>
          <a:p>
            <a:r>
              <a:rPr lang="en-US" altLang="zh-CN" dirty="0" err="1"/>
              <a:t>getEmpInfo</a:t>
            </a:r>
            <a:r>
              <a:rPr lang="en-US" altLang="zh-CN" dirty="0"/>
              <a:t>{</a:t>
            </a:r>
            <a:r>
              <a:rPr lang="zh-CN" altLang="en-US" dirty="0"/>
              <a:t>获取用户信息</a:t>
            </a:r>
            <a:r>
              <a:rPr lang="en-US" altLang="zh-CN" dirty="0"/>
              <a:t>}</a:t>
            </a:r>
            <a:endParaRPr lang="zh-CN" altLang="en-US" dirty="0"/>
          </a:p>
        </p:txBody>
      </p:sp>
      <p:pic>
        <p:nvPicPr>
          <p:cNvPr id="4" name="图片 3"/>
          <p:cNvPicPr>
            <a:picLocks noChangeAspect="1"/>
          </p:cNvPicPr>
          <p:nvPr/>
        </p:nvPicPr>
        <p:blipFill rotWithShape="1">
          <a:blip r:embed="rId1"/>
          <a:srcRect l="30000" t="25000" r="42983" b="21515"/>
          <a:stretch>
            <a:fillRect/>
          </a:stretch>
        </p:blipFill>
        <p:spPr>
          <a:xfrm>
            <a:off x="561109" y="1296000"/>
            <a:ext cx="3293918" cy="3667991"/>
          </a:xfrm>
          <a:prstGeom prst="rect">
            <a:avLst/>
          </a:prstGeom>
        </p:spPr>
      </p:pic>
      <p:pic>
        <p:nvPicPr>
          <p:cNvPr id="5" name="图片 4"/>
          <p:cNvPicPr>
            <a:picLocks noChangeAspect="1"/>
          </p:cNvPicPr>
          <p:nvPr/>
        </p:nvPicPr>
        <p:blipFill rotWithShape="1">
          <a:blip r:embed="rId2"/>
          <a:srcRect l="31618" t="53300" r="38893" b="37251"/>
          <a:stretch>
            <a:fillRect/>
          </a:stretch>
        </p:blipFill>
        <p:spPr>
          <a:xfrm>
            <a:off x="561109" y="5237999"/>
            <a:ext cx="3595255" cy="648001"/>
          </a:xfrm>
          <a:prstGeom prst="rect">
            <a:avLst/>
          </a:prstGeom>
        </p:spPr>
      </p:pic>
      <p:pic>
        <p:nvPicPr>
          <p:cNvPr id="6" name="图片 5"/>
          <p:cNvPicPr>
            <a:picLocks noChangeAspect="1"/>
          </p:cNvPicPr>
          <p:nvPr/>
        </p:nvPicPr>
        <p:blipFill>
          <a:blip r:embed="rId3"/>
          <a:stretch>
            <a:fillRect/>
          </a:stretch>
        </p:blipFill>
        <p:spPr>
          <a:xfrm>
            <a:off x="4453890" y="2560320"/>
            <a:ext cx="7539355" cy="385508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24465"/>
            <a:ext cx="10852237" cy="648000"/>
          </a:xfrm>
        </p:spPr>
        <p:txBody>
          <a:bodyPr/>
          <a:lstStyle/>
          <a:p>
            <a:r>
              <a:rPr lang="zh-CN" altLang="en-US" dirty="0"/>
              <a:t>订单页面</a:t>
            </a:r>
            <a:r>
              <a:rPr lang="en-US" altLang="zh-CN" dirty="0"/>
              <a:t>-</a:t>
            </a:r>
            <a:r>
              <a:rPr lang="zh-CN" altLang="en-US" dirty="0"/>
              <a:t>分页</a:t>
            </a:r>
            <a:endParaRPr lang="zh-CN" altLang="en-US" dirty="0"/>
          </a:p>
        </p:txBody>
      </p:sp>
      <p:sp>
        <p:nvSpPr>
          <p:cNvPr id="3" name="内容占位符 2"/>
          <p:cNvSpPr>
            <a:spLocks noGrp="1"/>
          </p:cNvSpPr>
          <p:nvPr>
            <p:ph idx="1"/>
          </p:nvPr>
        </p:nvSpPr>
        <p:spPr>
          <a:xfrm>
            <a:off x="231032" y="4414074"/>
            <a:ext cx="3289054" cy="1796528"/>
          </a:xfrm>
        </p:spPr>
        <p:txBody>
          <a:bodyPr/>
          <a:lstStyle/>
          <a:p>
            <a:r>
              <a:rPr lang="zh-CN" altLang="en-US" dirty="0"/>
              <a:t>利用</a:t>
            </a:r>
            <a:r>
              <a:rPr lang="en-US" altLang="zh-CN" dirty="0" err="1"/>
              <a:t>howtorender</a:t>
            </a:r>
            <a:r>
              <a:rPr lang="zh-CN" altLang="en-US" dirty="0"/>
              <a:t>渲染表格</a:t>
            </a:r>
            <a:endParaRPr lang="en-US" altLang="zh-CN" dirty="0"/>
          </a:p>
          <a:p>
            <a:r>
              <a:rPr lang="zh-CN" altLang="en-US" dirty="0"/>
              <a:t>利用</a:t>
            </a:r>
            <a:r>
              <a:rPr lang="en-US" altLang="zh-CN" dirty="0" err="1"/>
              <a:t>scanorders</a:t>
            </a:r>
            <a:r>
              <a:rPr lang="zh-CN" altLang="en-US" dirty="0"/>
              <a:t>将数值填入表格</a:t>
            </a:r>
            <a:endParaRPr lang="zh-CN" altLang="en-US" dirty="0"/>
          </a:p>
        </p:txBody>
      </p:sp>
      <p:pic>
        <p:nvPicPr>
          <p:cNvPr id="4" name="图片 3"/>
          <p:cNvPicPr>
            <a:picLocks noChangeAspect="1"/>
          </p:cNvPicPr>
          <p:nvPr/>
        </p:nvPicPr>
        <p:blipFill rotWithShape="1">
          <a:blip r:embed="rId1"/>
          <a:srcRect l="31875" t="22424" r="35313" b="26364"/>
          <a:stretch>
            <a:fillRect/>
          </a:stretch>
        </p:blipFill>
        <p:spPr>
          <a:xfrm>
            <a:off x="137514" y="647398"/>
            <a:ext cx="4000500" cy="3512128"/>
          </a:xfrm>
          <a:prstGeom prst="rect">
            <a:avLst/>
          </a:prstGeom>
        </p:spPr>
      </p:pic>
      <p:pic>
        <p:nvPicPr>
          <p:cNvPr id="5" name="图片 4"/>
          <p:cNvPicPr>
            <a:picLocks noChangeAspect="1"/>
          </p:cNvPicPr>
          <p:nvPr/>
        </p:nvPicPr>
        <p:blipFill rotWithShape="1">
          <a:blip r:embed="rId2"/>
          <a:srcRect l="31790" t="12879" r="22443" b="13611"/>
          <a:stretch>
            <a:fillRect/>
          </a:stretch>
        </p:blipFill>
        <p:spPr>
          <a:xfrm>
            <a:off x="4457698" y="199535"/>
            <a:ext cx="5579918" cy="504135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312655" y="1070610"/>
            <a:ext cx="5565737" cy="2750185"/>
          </a:xfrm>
          <a:prstGeom prst="rect">
            <a:avLst/>
          </a:prstGeom>
          <a:noFill/>
        </p:spPr>
        <p:txBody>
          <a:bodyPr wrap="square" rtlCol="0">
            <a:spAutoFit/>
          </a:bodyPr>
          <a:lstStyle/>
          <a:p>
            <a:pPr algn="ctr">
              <a:lnSpc>
                <a:spcPct val="90000"/>
              </a:lnSpc>
            </a:pPr>
            <a:r>
              <a:rPr kumimoji="1" lang="en-US" altLang="zh-CN" sz="19200" dirty="0"/>
              <a:t>01</a:t>
            </a:r>
            <a:endParaRPr kumimoji="1" lang="en-US" altLang="zh-CN" sz="19200" dirty="0"/>
          </a:p>
        </p:txBody>
      </p:sp>
      <p:sp>
        <p:nvSpPr>
          <p:cNvPr id="6" name="矩形 5"/>
          <p:cNvSpPr/>
          <p:nvPr/>
        </p:nvSpPr>
        <p:spPr>
          <a:xfrm>
            <a:off x="2801303" y="3674827"/>
            <a:ext cx="6850062" cy="113102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3600" dirty="0">
                <a:solidFill>
                  <a:schemeClr val="tx1"/>
                </a:solidFill>
                <a:latin typeface="微软雅黑" panose="020B0503020204020204" charset="-122"/>
                <a:ea typeface="微软雅黑" panose="020B0503020204020204" charset="-122"/>
              </a:rPr>
              <a:t>项目总览</a:t>
            </a:r>
            <a:endParaRPr kumimoji="1" lang="zh-CN" altLang="en-US" sz="3600" dirty="0">
              <a:solidFill>
                <a:schemeClr val="tx1"/>
              </a:solidFill>
              <a:latin typeface="微软雅黑" panose="020B0503020204020204" charset="-122"/>
              <a:ea typeface="微软雅黑" panose="020B0503020204020204" charset="-122"/>
            </a:endParaRPr>
          </a:p>
        </p:txBody>
      </p:sp>
      <p:sp>
        <p:nvSpPr>
          <p:cNvPr id="42009" name="PA_文本框 30"/>
          <p:cNvSpPr txBox="1">
            <a:spLocks noChangeArrowheads="1"/>
          </p:cNvSpPr>
          <p:nvPr>
            <p:custDataLst>
              <p:tags r:id="rId1"/>
            </p:custDataLst>
          </p:nvPr>
        </p:nvSpPr>
        <p:spPr bwMode="auto">
          <a:xfrm>
            <a:off x="1455738" y="4929188"/>
            <a:ext cx="9280525" cy="1745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5000"/>
              </a:lnSpc>
              <a:spcBef>
                <a:spcPts val="1000"/>
              </a:spcBef>
              <a:buFont typeface="Arial" panose="020B0604020202090204" pitchFamily="34" charset="0"/>
              <a:buChar char="•"/>
              <a:defRPr sz="2000">
                <a:solidFill>
                  <a:schemeClr val="tx1"/>
                </a:solidFill>
                <a:latin typeface="Segoe UI" panose="020B0502040204020203" pitchFamily="34" charset="0"/>
                <a:ea typeface="微软雅黑" panose="020B0503020204020204" charset="-122"/>
              </a:defRPr>
            </a:lvl1pPr>
            <a:lvl2pPr marL="742950" indent="-285750">
              <a:lnSpc>
                <a:spcPct val="125000"/>
              </a:lnSpc>
              <a:spcBef>
                <a:spcPts val="500"/>
              </a:spcBef>
              <a:buFont typeface="Arial" panose="020B0604020202090204" pitchFamily="34" charset="0"/>
              <a:buChar char="•"/>
              <a:defRPr>
                <a:solidFill>
                  <a:schemeClr val="tx1"/>
                </a:solidFill>
                <a:latin typeface="Segoe UI" panose="020B0502040204020203" pitchFamily="34" charset="0"/>
                <a:ea typeface="微软雅黑" panose="020B0503020204020204" charset="-122"/>
              </a:defRPr>
            </a:lvl2pPr>
            <a:lvl3pPr marL="1143000" indent="-228600">
              <a:lnSpc>
                <a:spcPct val="125000"/>
              </a:lnSpc>
              <a:spcBef>
                <a:spcPts val="500"/>
              </a:spcBef>
              <a:buFont typeface="Arial" panose="020B0604020202090204" pitchFamily="34" charset="0"/>
              <a:buChar char="•"/>
              <a:defRPr sz="1600">
                <a:solidFill>
                  <a:schemeClr val="tx1"/>
                </a:solidFill>
                <a:latin typeface="Segoe UI" panose="020B0502040204020203" pitchFamily="34" charset="0"/>
                <a:ea typeface="微软雅黑" panose="020B0503020204020204" charset="-122"/>
              </a:defRPr>
            </a:lvl3pPr>
            <a:lvl4pPr marL="1600200" indent="-228600">
              <a:lnSpc>
                <a:spcPct val="125000"/>
              </a:lnSpc>
              <a:spcBef>
                <a:spcPts val="500"/>
              </a:spcBef>
              <a:buFont typeface="Arial" panose="020B0604020202090204" pitchFamily="34" charset="0"/>
              <a:buChar char="•"/>
              <a:defRPr sz="1400">
                <a:solidFill>
                  <a:schemeClr val="tx1"/>
                </a:solidFill>
                <a:latin typeface="Segoe UI" panose="020B0502040204020203" pitchFamily="34" charset="0"/>
                <a:ea typeface="微软雅黑" panose="020B0503020204020204" charset="-122"/>
              </a:defRPr>
            </a:lvl4pPr>
            <a:lvl5pPr marL="2057400" indent="-228600">
              <a:lnSpc>
                <a:spcPct val="125000"/>
              </a:lnSpc>
              <a:spcBef>
                <a:spcPts val="500"/>
              </a:spcBef>
              <a:buFont typeface="Arial" panose="020B0604020202090204" pitchFamily="34" charset="0"/>
              <a:buChar char="•"/>
              <a:defRPr sz="1400">
                <a:solidFill>
                  <a:schemeClr val="tx1"/>
                </a:solidFill>
                <a:latin typeface="Segoe UI" panose="020B0502040204020203" pitchFamily="34" charset="0"/>
                <a:ea typeface="微软雅黑" panose="020B0503020204020204" charset="-122"/>
              </a:defRPr>
            </a:lvl5pPr>
            <a:lvl6pPr marL="2514600" indent="-228600" eaLnBrk="0" fontAlgn="base" hangingPunct="0">
              <a:lnSpc>
                <a:spcPct val="125000"/>
              </a:lnSpc>
              <a:spcBef>
                <a:spcPts val="500"/>
              </a:spcBef>
              <a:spcAft>
                <a:spcPct val="0"/>
              </a:spcAft>
              <a:buFont typeface="Arial" panose="020B0604020202090204" pitchFamily="34" charset="0"/>
              <a:buChar char="•"/>
              <a:defRPr sz="1400">
                <a:solidFill>
                  <a:schemeClr val="tx1"/>
                </a:solidFill>
                <a:latin typeface="Segoe UI" panose="020B0502040204020203" pitchFamily="34" charset="0"/>
                <a:ea typeface="微软雅黑" panose="020B0503020204020204" charset="-122"/>
              </a:defRPr>
            </a:lvl6pPr>
            <a:lvl7pPr marL="2971800" indent="-228600" eaLnBrk="0" fontAlgn="base" hangingPunct="0">
              <a:lnSpc>
                <a:spcPct val="125000"/>
              </a:lnSpc>
              <a:spcBef>
                <a:spcPts val="500"/>
              </a:spcBef>
              <a:spcAft>
                <a:spcPct val="0"/>
              </a:spcAft>
              <a:buFont typeface="Arial" panose="020B0604020202090204" pitchFamily="34" charset="0"/>
              <a:buChar char="•"/>
              <a:defRPr sz="1400">
                <a:solidFill>
                  <a:schemeClr val="tx1"/>
                </a:solidFill>
                <a:latin typeface="Segoe UI" panose="020B0502040204020203" pitchFamily="34" charset="0"/>
                <a:ea typeface="微软雅黑" panose="020B0503020204020204" charset="-122"/>
              </a:defRPr>
            </a:lvl7pPr>
            <a:lvl8pPr marL="3429000" indent="-228600" eaLnBrk="0" fontAlgn="base" hangingPunct="0">
              <a:lnSpc>
                <a:spcPct val="125000"/>
              </a:lnSpc>
              <a:spcBef>
                <a:spcPts val="500"/>
              </a:spcBef>
              <a:spcAft>
                <a:spcPct val="0"/>
              </a:spcAft>
              <a:buFont typeface="Arial" panose="020B0604020202090204" pitchFamily="34" charset="0"/>
              <a:buChar char="•"/>
              <a:defRPr sz="1400">
                <a:solidFill>
                  <a:schemeClr val="tx1"/>
                </a:solidFill>
                <a:latin typeface="Segoe UI" panose="020B0502040204020203" pitchFamily="34" charset="0"/>
                <a:ea typeface="微软雅黑" panose="020B0503020204020204" charset="-122"/>
              </a:defRPr>
            </a:lvl8pPr>
            <a:lvl9pPr marL="3886200" indent="-228600" eaLnBrk="0" fontAlgn="base" hangingPunct="0">
              <a:lnSpc>
                <a:spcPct val="125000"/>
              </a:lnSpc>
              <a:spcBef>
                <a:spcPts val="500"/>
              </a:spcBef>
              <a:spcAft>
                <a:spcPct val="0"/>
              </a:spcAft>
              <a:buFont typeface="Arial" panose="020B0604020202090204" pitchFamily="34" charset="0"/>
              <a:buChar char="•"/>
              <a:defRPr sz="1400">
                <a:solidFill>
                  <a:schemeClr val="tx1"/>
                </a:solidFill>
                <a:latin typeface="Segoe UI" panose="020B0502040204020203" pitchFamily="34" charset="0"/>
                <a:ea typeface="微软雅黑" panose="020B0503020204020204" charset="-122"/>
              </a:defRPr>
            </a:lvl9pPr>
          </a:lstStyle>
          <a:p>
            <a:pPr marL="0" marR="0" lvl="0" indent="0" algn="ctr" defTabSz="914400" rtl="0" eaLnBrk="1" fontAlgn="base" latinLnBrk="0" hangingPunct="1">
              <a:lnSpc>
                <a:spcPct val="125000"/>
              </a:lnSpc>
              <a:spcBef>
                <a:spcPct val="0"/>
              </a:spcBef>
              <a:spcAft>
                <a:spcPts val="800"/>
              </a:spcAft>
              <a:buClrTx/>
              <a:buSzTx/>
              <a:buFont typeface="Arial" panose="020B0604020202090204" pitchFamily="34" charset="0"/>
              <a:buNone/>
              <a:defRPr/>
            </a:pPr>
            <a:r>
              <a:rPr kumimoji="0" lang="zh-CN" altLang="en-US" sz="1400" b="0" u="none" strike="noStrike" kern="1200" cap="none" spc="0" normalizeH="0" baseline="0" noProof="0">
                <a:ln>
                  <a:noFill/>
                </a:ln>
                <a:solidFill>
                  <a:srgbClr val="8F8F8F"/>
                </a:solidFill>
                <a:effectLst/>
                <a:uLnTx/>
                <a:uFillTx/>
                <a:latin typeface="微软雅黑" panose="020B0503020204020204" charset="-122"/>
                <a:cs typeface="+mn-cs"/>
              </a:rPr>
              <a:t>点击此处添加文本</a:t>
            </a:r>
            <a:r>
              <a:rPr lang="zh-CN" altLang="en-US" sz="1400" noProof="0">
                <a:ln>
                  <a:noFill/>
                </a:ln>
                <a:solidFill>
                  <a:srgbClr val="8F8F8F"/>
                </a:solidFill>
                <a:effectLst/>
                <a:uLnTx/>
                <a:uFillTx/>
                <a:latin typeface="微软雅黑" panose="020B0503020204020204" charset="-122"/>
                <a:sym typeface="+mn-ea"/>
              </a:rPr>
              <a:t>点击此处添加文本点击此处添加文本点击此处添加文本点击此处添加文本点击此处添加文本</a:t>
            </a:r>
            <a:endParaRPr kumimoji="0" lang="zh-CN" altLang="en-US" sz="1400" b="0" u="none" strike="noStrike" kern="1200" cap="none" spc="0" normalizeH="0" baseline="0" noProof="0">
              <a:ln>
                <a:noFill/>
              </a:ln>
              <a:solidFill>
                <a:srgbClr val="8F8F8F"/>
              </a:solidFill>
              <a:effectLst/>
              <a:uLnTx/>
              <a:uFillTx/>
              <a:latin typeface="微软雅黑" panose="020B0503020204020204" charset="-122"/>
              <a:cs typeface="+mn-cs"/>
            </a:endParaRPr>
          </a:p>
          <a:p>
            <a:pPr marL="0" marR="0" lvl="0" indent="0" algn="ctr" defTabSz="914400" rtl="0" eaLnBrk="1" fontAlgn="base" latinLnBrk="0" hangingPunct="1">
              <a:lnSpc>
                <a:spcPct val="125000"/>
              </a:lnSpc>
              <a:spcBef>
                <a:spcPct val="0"/>
              </a:spcBef>
              <a:spcAft>
                <a:spcPts val="800"/>
              </a:spcAft>
              <a:buClrTx/>
              <a:buSzTx/>
              <a:buFont typeface="Arial" panose="020B0604020202090204" pitchFamily="34" charset="0"/>
              <a:buNone/>
              <a:defRPr/>
            </a:pPr>
            <a:r>
              <a:rPr lang="zh-CN" altLang="en-US" sz="1400" noProof="0">
                <a:ln>
                  <a:noFill/>
                </a:ln>
                <a:solidFill>
                  <a:srgbClr val="8F8F8F"/>
                </a:solidFill>
                <a:effectLst/>
                <a:uLnTx/>
                <a:uFillTx/>
                <a:latin typeface="微软雅黑" panose="020B0503020204020204" charset="-122"/>
                <a:sym typeface="+mn-ea"/>
              </a:rPr>
              <a:t>点击此处添加文本点击此处添加文本点击此处添加文本点击此处添加文本点击此处添加文本点击此处添加文本点击此处添加文本</a:t>
            </a:r>
            <a:endParaRPr kumimoji="0" lang="zh-CN" altLang="en-US" sz="1400" b="0" u="none" strike="noStrike" kern="1200" cap="none" spc="0" normalizeH="0" baseline="0" noProof="0">
              <a:ln>
                <a:noFill/>
              </a:ln>
              <a:solidFill>
                <a:srgbClr val="8F8F8F"/>
              </a:solidFill>
              <a:effectLst/>
              <a:uLnTx/>
              <a:uFillTx/>
              <a:latin typeface="微软雅黑" panose="020B0503020204020204" charset="-122"/>
              <a:cs typeface="+mn-cs"/>
            </a:endParaRPr>
          </a:p>
          <a:p>
            <a:pPr marL="0" marR="0" lvl="0" indent="0" algn="ctr" defTabSz="914400" rtl="0" eaLnBrk="1" fontAlgn="base" latinLnBrk="0" hangingPunct="1">
              <a:lnSpc>
                <a:spcPct val="125000"/>
              </a:lnSpc>
              <a:spcBef>
                <a:spcPct val="0"/>
              </a:spcBef>
              <a:spcAft>
                <a:spcPts val="800"/>
              </a:spcAft>
              <a:buClrTx/>
              <a:buSzTx/>
              <a:buFont typeface="Arial" panose="020B0604020202090204" pitchFamily="34" charset="0"/>
              <a:buNone/>
              <a:defRPr/>
            </a:pPr>
            <a:endParaRPr kumimoji="0" lang="zh-CN" altLang="en-US" sz="1400" b="0" u="none" strike="noStrike" kern="1200" cap="none" spc="0" normalizeH="0" baseline="0" noProof="0">
              <a:ln>
                <a:noFill/>
              </a:ln>
              <a:solidFill>
                <a:srgbClr val="8F8F8F"/>
              </a:solidFill>
              <a:effectLst/>
              <a:uLnTx/>
              <a:uFillTx/>
              <a:latin typeface="微软雅黑" panose="020B0503020204020204" charset="-122"/>
              <a:cs typeface="+mn-cs"/>
            </a:endParaRPr>
          </a:p>
          <a:p>
            <a:pPr marL="0" marR="0" lvl="0" indent="0" algn="ctr" defTabSz="914400" rtl="0" eaLnBrk="1" fontAlgn="base" latinLnBrk="0" hangingPunct="1">
              <a:lnSpc>
                <a:spcPct val="125000"/>
              </a:lnSpc>
              <a:spcBef>
                <a:spcPct val="0"/>
              </a:spcBef>
              <a:spcAft>
                <a:spcPts val="800"/>
              </a:spcAft>
              <a:buClrTx/>
              <a:buSzTx/>
              <a:buFont typeface="Arial" panose="020B0604020202090204" pitchFamily="34" charset="0"/>
              <a:buNone/>
              <a:defRPr/>
            </a:pPr>
            <a:endParaRPr kumimoji="0" lang="zh-CN" altLang="en-US" sz="1400" b="0" u="none" strike="noStrike" kern="1200" cap="none" spc="0" normalizeH="0" baseline="0" noProof="0">
              <a:ln>
                <a:noFill/>
              </a:ln>
              <a:solidFill>
                <a:srgbClr val="8F8F8F"/>
              </a:solidFill>
              <a:effectLst/>
              <a:uLnTx/>
              <a:uFillTx/>
              <a:latin typeface="微软雅黑" panose="020B0503020204020204" charset="-122"/>
              <a:cs typeface="+mn-cs"/>
            </a:endParaRPr>
          </a:p>
        </p:txBody>
      </p:sp>
    </p:spTree>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6320" y="196645"/>
            <a:ext cx="10852237" cy="648000"/>
          </a:xfrm>
        </p:spPr>
        <p:txBody>
          <a:bodyPr/>
          <a:lstStyle/>
          <a:p>
            <a:r>
              <a:rPr lang="zh-CN" altLang="en-US" dirty="0"/>
              <a:t>查看菜单详情</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346320" y="1126584"/>
            <a:ext cx="8984759" cy="5380186"/>
          </a:xfrm>
          <a:prstGeom prst="rect">
            <a:avLst/>
          </a:prstGeom>
        </p:spPr>
      </p:pic>
      <p:pic>
        <p:nvPicPr>
          <p:cNvPr id="5" name="图片 4"/>
          <p:cNvPicPr>
            <a:picLocks noChangeAspect="1"/>
          </p:cNvPicPr>
          <p:nvPr/>
        </p:nvPicPr>
        <p:blipFill>
          <a:blip r:embed="rId2"/>
          <a:stretch>
            <a:fillRect/>
          </a:stretch>
        </p:blipFill>
        <p:spPr>
          <a:xfrm>
            <a:off x="669881" y="1836722"/>
            <a:ext cx="7353937" cy="1044030"/>
          </a:xfrm>
          <a:prstGeom prst="rect">
            <a:avLst/>
          </a:prstGeom>
        </p:spPr>
      </p:pic>
      <p:pic>
        <p:nvPicPr>
          <p:cNvPr id="6" name="图片 5"/>
          <p:cNvPicPr>
            <a:picLocks noChangeAspect="1"/>
          </p:cNvPicPr>
          <p:nvPr/>
        </p:nvPicPr>
        <p:blipFill>
          <a:blip r:embed="rId3"/>
          <a:stretch>
            <a:fillRect/>
          </a:stretch>
        </p:blipFill>
        <p:spPr>
          <a:xfrm>
            <a:off x="3531529" y="1836722"/>
            <a:ext cx="7872142" cy="27205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ppt_x"/>
                                          </p:val>
                                        </p:tav>
                                        <p:tav tm="100000">
                                          <p:val>
                                            <p:strVal val="#ppt_x"/>
                                          </p:val>
                                        </p:tav>
                                      </p:tavLst>
                                    </p:anim>
                                    <p:anim calcmode="lin" valueType="num">
                                      <p:cBhvr additive="base">
                                        <p:cTn id="1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881" y="756000"/>
            <a:ext cx="10852237" cy="648000"/>
          </a:xfrm>
        </p:spPr>
        <p:txBody>
          <a:bodyPr/>
          <a:lstStyle/>
          <a:p>
            <a:r>
              <a:rPr lang="zh-CN" altLang="en-US" dirty="0"/>
              <a:t>接单：</a:t>
            </a:r>
            <a:r>
              <a:rPr lang="en-US" altLang="zh-CN" dirty="0" err="1"/>
              <a:t>acceptOrder</a:t>
            </a:r>
            <a:br>
              <a:rPr lang="en-US" altLang="zh-CN" dirty="0"/>
            </a:br>
            <a:r>
              <a:rPr lang="en-US" altLang="zh-CN" dirty="0"/>
              <a:t>					</a:t>
            </a:r>
            <a:br>
              <a:rPr lang="en-US" altLang="zh-CN" dirty="0"/>
            </a:br>
            <a:r>
              <a:rPr lang="en-US" altLang="zh-CN" dirty="0"/>
              <a:t>					</a:t>
            </a:r>
            <a:r>
              <a:rPr lang="zh-CN" altLang="en-US" dirty="0"/>
              <a:t>利用</a:t>
            </a:r>
            <a:r>
              <a:rPr lang="en-US" altLang="zh-CN" dirty="0" err="1"/>
              <a:t>oid.state</a:t>
            </a:r>
            <a:r>
              <a:rPr lang="zh-CN" altLang="en-US" dirty="0"/>
              <a:t>进行判断</a:t>
            </a:r>
            <a:endParaRPr lang="zh-CN" altLang="en-US" dirty="0"/>
          </a:p>
        </p:txBody>
      </p:sp>
      <p:pic>
        <p:nvPicPr>
          <p:cNvPr id="5" name="内容占位符 4"/>
          <p:cNvPicPr>
            <a:picLocks noGrp="1" noChangeAspect="1"/>
          </p:cNvPicPr>
          <p:nvPr>
            <p:ph idx="1"/>
          </p:nvPr>
        </p:nvPicPr>
        <p:blipFill>
          <a:blip r:embed="rId1"/>
          <a:stretch>
            <a:fillRect/>
          </a:stretch>
        </p:blipFill>
        <p:spPr>
          <a:xfrm>
            <a:off x="552118" y="4051526"/>
            <a:ext cx="7658764" cy="2712955"/>
          </a:xfrm>
          <a:prstGeom prst="rect">
            <a:avLst/>
          </a:prstGeom>
        </p:spPr>
      </p:pic>
      <p:pic>
        <p:nvPicPr>
          <p:cNvPr id="4" name="图片 3"/>
          <p:cNvPicPr>
            <a:picLocks noChangeAspect="1"/>
          </p:cNvPicPr>
          <p:nvPr/>
        </p:nvPicPr>
        <p:blipFill>
          <a:blip r:embed="rId2"/>
          <a:stretch>
            <a:fillRect/>
          </a:stretch>
        </p:blipFill>
        <p:spPr>
          <a:xfrm>
            <a:off x="784182" y="1080000"/>
            <a:ext cx="3482642" cy="288061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完结订单</a:t>
            </a:r>
            <a:endParaRPr lang="zh-CN" altLang="en-US" dirty="0"/>
          </a:p>
        </p:txBody>
      </p:sp>
      <p:sp>
        <p:nvSpPr>
          <p:cNvPr id="3" name="内容占位符 2"/>
          <p:cNvSpPr>
            <a:spLocks noGrp="1"/>
          </p:cNvSpPr>
          <p:nvPr>
            <p:ph idx="1"/>
          </p:nvPr>
        </p:nvSpPr>
        <p:spPr/>
        <p:txBody>
          <a:bodyPr/>
          <a:lstStyle/>
          <a:p>
            <a:r>
              <a:rPr lang="en-US" altLang="zh-CN" dirty="0" err="1"/>
              <a:t>endorder</a:t>
            </a:r>
            <a:endParaRPr lang="zh-CN" altLang="en-US" dirty="0"/>
          </a:p>
        </p:txBody>
      </p:sp>
      <p:pic>
        <p:nvPicPr>
          <p:cNvPr id="4" name="图片 3"/>
          <p:cNvPicPr>
            <a:picLocks noChangeAspect="1"/>
          </p:cNvPicPr>
          <p:nvPr/>
        </p:nvPicPr>
        <p:blipFill>
          <a:blip r:embed="rId1"/>
          <a:stretch>
            <a:fillRect/>
          </a:stretch>
        </p:blipFill>
        <p:spPr>
          <a:xfrm>
            <a:off x="159462" y="2621558"/>
            <a:ext cx="4869602" cy="2964437"/>
          </a:xfrm>
          <a:prstGeom prst="rect">
            <a:avLst/>
          </a:prstGeom>
        </p:spPr>
      </p:pic>
      <p:pic>
        <p:nvPicPr>
          <p:cNvPr id="5" name="图片 4"/>
          <p:cNvPicPr>
            <a:picLocks noChangeAspect="1"/>
          </p:cNvPicPr>
          <p:nvPr/>
        </p:nvPicPr>
        <p:blipFill>
          <a:blip r:embed="rId2"/>
          <a:stretch>
            <a:fillRect/>
          </a:stretch>
        </p:blipFill>
        <p:spPr>
          <a:xfrm>
            <a:off x="5504190" y="432000"/>
            <a:ext cx="5090601" cy="1066892"/>
          </a:xfrm>
          <a:prstGeom prst="rect">
            <a:avLst/>
          </a:prstGeom>
        </p:spPr>
      </p:pic>
      <p:pic>
        <p:nvPicPr>
          <p:cNvPr id="6" name="图片 5"/>
          <p:cNvPicPr>
            <a:picLocks noChangeAspect="1"/>
          </p:cNvPicPr>
          <p:nvPr/>
        </p:nvPicPr>
        <p:blipFill>
          <a:blip r:embed="rId3"/>
          <a:stretch>
            <a:fillRect/>
          </a:stretch>
        </p:blipFill>
        <p:spPr>
          <a:xfrm>
            <a:off x="5227757" y="2501779"/>
            <a:ext cx="6652516" cy="2458993"/>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312655" y="1070610"/>
            <a:ext cx="5565737" cy="1932940"/>
          </a:xfrm>
          <a:prstGeom prst="rect">
            <a:avLst/>
          </a:prstGeom>
          <a:noFill/>
        </p:spPr>
        <p:txBody>
          <a:bodyPr wrap="square" rtlCol="0">
            <a:spAutoFit/>
          </a:bodyPr>
          <a:lstStyle/>
          <a:p>
            <a:pPr algn="ctr">
              <a:lnSpc>
                <a:spcPct val="90000"/>
              </a:lnSpc>
            </a:pPr>
            <a:r>
              <a:rPr kumimoji="1" lang="zh-CN" altLang="en-US" sz="13300" dirty="0"/>
              <a:t>小餐厅</a:t>
            </a:r>
            <a:endParaRPr kumimoji="1" lang="zh-CN" altLang="en-US" sz="13300" dirty="0"/>
          </a:p>
        </p:txBody>
      </p:sp>
      <p:sp>
        <p:nvSpPr>
          <p:cNvPr id="6" name="矩形 5"/>
          <p:cNvSpPr/>
          <p:nvPr/>
        </p:nvSpPr>
        <p:spPr>
          <a:xfrm>
            <a:off x="2801303" y="3674827"/>
            <a:ext cx="6850062" cy="113102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3200" dirty="0">
                <a:solidFill>
                  <a:schemeClr val="tx1"/>
                </a:solidFill>
                <a:latin typeface="微软雅黑" panose="020B0503020204020204" charset="-122"/>
                <a:ea typeface="微软雅黑" panose="020B0503020204020204" charset="-122"/>
              </a:rPr>
              <a:t>谢谢您的聆听</a:t>
            </a:r>
            <a:endParaRPr kumimoji="1" lang="zh-CN" altLang="en-US" sz="3200" dirty="0">
              <a:solidFill>
                <a:schemeClr val="tx1"/>
              </a:solidFill>
              <a:latin typeface="微软雅黑" panose="020B0503020204020204" charset="-122"/>
              <a:ea typeface="微软雅黑" panose="020B0503020204020204" charset="-122"/>
            </a:endParaRPr>
          </a:p>
        </p:txBody>
      </p:sp>
      <p:sp>
        <p:nvSpPr>
          <p:cNvPr id="42009" name="PA_文本框 30"/>
          <p:cNvSpPr txBox="1">
            <a:spLocks noChangeArrowheads="1"/>
          </p:cNvSpPr>
          <p:nvPr>
            <p:custDataLst>
              <p:tags r:id="rId1"/>
            </p:custDataLst>
          </p:nvPr>
        </p:nvSpPr>
        <p:spPr bwMode="auto">
          <a:xfrm>
            <a:off x="1455738" y="4929188"/>
            <a:ext cx="9280525" cy="1745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5000"/>
              </a:lnSpc>
              <a:spcBef>
                <a:spcPts val="1000"/>
              </a:spcBef>
              <a:buFont typeface="Arial" panose="020B0604020202090204" pitchFamily="34" charset="0"/>
              <a:buChar char="•"/>
              <a:defRPr sz="2000">
                <a:solidFill>
                  <a:schemeClr val="tx1"/>
                </a:solidFill>
                <a:latin typeface="Segoe UI" panose="020B0502040204020203" pitchFamily="34" charset="0"/>
                <a:ea typeface="微软雅黑" panose="020B0503020204020204" charset="-122"/>
              </a:defRPr>
            </a:lvl1pPr>
            <a:lvl2pPr marL="742950" indent="-285750">
              <a:lnSpc>
                <a:spcPct val="125000"/>
              </a:lnSpc>
              <a:spcBef>
                <a:spcPts val="500"/>
              </a:spcBef>
              <a:buFont typeface="Arial" panose="020B0604020202090204" pitchFamily="34" charset="0"/>
              <a:buChar char="•"/>
              <a:defRPr>
                <a:solidFill>
                  <a:schemeClr val="tx1"/>
                </a:solidFill>
                <a:latin typeface="Segoe UI" panose="020B0502040204020203" pitchFamily="34" charset="0"/>
                <a:ea typeface="微软雅黑" panose="020B0503020204020204" charset="-122"/>
              </a:defRPr>
            </a:lvl2pPr>
            <a:lvl3pPr marL="1143000" indent="-228600">
              <a:lnSpc>
                <a:spcPct val="125000"/>
              </a:lnSpc>
              <a:spcBef>
                <a:spcPts val="500"/>
              </a:spcBef>
              <a:buFont typeface="Arial" panose="020B0604020202090204" pitchFamily="34" charset="0"/>
              <a:buChar char="•"/>
              <a:defRPr sz="1600">
                <a:solidFill>
                  <a:schemeClr val="tx1"/>
                </a:solidFill>
                <a:latin typeface="Segoe UI" panose="020B0502040204020203" pitchFamily="34" charset="0"/>
                <a:ea typeface="微软雅黑" panose="020B0503020204020204" charset="-122"/>
              </a:defRPr>
            </a:lvl3pPr>
            <a:lvl4pPr marL="1600200" indent="-228600">
              <a:lnSpc>
                <a:spcPct val="125000"/>
              </a:lnSpc>
              <a:spcBef>
                <a:spcPts val="500"/>
              </a:spcBef>
              <a:buFont typeface="Arial" panose="020B0604020202090204" pitchFamily="34" charset="0"/>
              <a:buChar char="•"/>
              <a:defRPr sz="1400">
                <a:solidFill>
                  <a:schemeClr val="tx1"/>
                </a:solidFill>
                <a:latin typeface="Segoe UI" panose="020B0502040204020203" pitchFamily="34" charset="0"/>
                <a:ea typeface="微软雅黑" panose="020B0503020204020204" charset="-122"/>
              </a:defRPr>
            </a:lvl4pPr>
            <a:lvl5pPr marL="2057400" indent="-228600">
              <a:lnSpc>
                <a:spcPct val="125000"/>
              </a:lnSpc>
              <a:spcBef>
                <a:spcPts val="500"/>
              </a:spcBef>
              <a:buFont typeface="Arial" panose="020B0604020202090204" pitchFamily="34" charset="0"/>
              <a:buChar char="•"/>
              <a:defRPr sz="1400">
                <a:solidFill>
                  <a:schemeClr val="tx1"/>
                </a:solidFill>
                <a:latin typeface="Segoe UI" panose="020B0502040204020203" pitchFamily="34" charset="0"/>
                <a:ea typeface="微软雅黑" panose="020B0503020204020204" charset="-122"/>
              </a:defRPr>
            </a:lvl5pPr>
            <a:lvl6pPr marL="2514600" indent="-228600" eaLnBrk="0" fontAlgn="base" hangingPunct="0">
              <a:lnSpc>
                <a:spcPct val="125000"/>
              </a:lnSpc>
              <a:spcBef>
                <a:spcPts val="500"/>
              </a:spcBef>
              <a:spcAft>
                <a:spcPct val="0"/>
              </a:spcAft>
              <a:buFont typeface="Arial" panose="020B0604020202090204" pitchFamily="34" charset="0"/>
              <a:buChar char="•"/>
              <a:defRPr sz="1400">
                <a:solidFill>
                  <a:schemeClr val="tx1"/>
                </a:solidFill>
                <a:latin typeface="Segoe UI" panose="020B0502040204020203" pitchFamily="34" charset="0"/>
                <a:ea typeface="微软雅黑" panose="020B0503020204020204" charset="-122"/>
              </a:defRPr>
            </a:lvl6pPr>
            <a:lvl7pPr marL="2971800" indent="-228600" eaLnBrk="0" fontAlgn="base" hangingPunct="0">
              <a:lnSpc>
                <a:spcPct val="125000"/>
              </a:lnSpc>
              <a:spcBef>
                <a:spcPts val="500"/>
              </a:spcBef>
              <a:spcAft>
                <a:spcPct val="0"/>
              </a:spcAft>
              <a:buFont typeface="Arial" panose="020B0604020202090204" pitchFamily="34" charset="0"/>
              <a:buChar char="•"/>
              <a:defRPr sz="1400">
                <a:solidFill>
                  <a:schemeClr val="tx1"/>
                </a:solidFill>
                <a:latin typeface="Segoe UI" panose="020B0502040204020203" pitchFamily="34" charset="0"/>
                <a:ea typeface="微软雅黑" panose="020B0503020204020204" charset="-122"/>
              </a:defRPr>
            </a:lvl7pPr>
            <a:lvl8pPr marL="3429000" indent="-228600" eaLnBrk="0" fontAlgn="base" hangingPunct="0">
              <a:lnSpc>
                <a:spcPct val="125000"/>
              </a:lnSpc>
              <a:spcBef>
                <a:spcPts val="500"/>
              </a:spcBef>
              <a:spcAft>
                <a:spcPct val="0"/>
              </a:spcAft>
              <a:buFont typeface="Arial" panose="020B0604020202090204" pitchFamily="34" charset="0"/>
              <a:buChar char="•"/>
              <a:defRPr sz="1400">
                <a:solidFill>
                  <a:schemeClr val="tx1"/>
                </a:solidFill>
                <a:latin typeface="Segoe UI" panose="020B0502040204020203" pitchFamily="34" charset="0"/>
                <a:ea typeface="微软雅黑" panose="020B0503020204020204" charset="-122"/>
              </a:defRPr>
            </a:lvl8pPr>
            <a:lvl9pPr marL="3886200" indent="-228600" eaLnBrk="0" fontAlgn="base" hangingPunct="0">
              <a:lnSpc>
                <a:spcPct val="125000"/>
              </a:lnSpc>
              <a:spcBef>
                <a:spcPts val="500"/>
              </a:spcBef>
              <a:spcAft>
                <a:spcPct val="0"/>
              </a:spcAft>
              <a:buFont typeface="Arial" panose="020B0604020202090204" pitchFamily="34" charset="0"/>
              <a:buChar char="•"/>
              <a:defRPr sz="1400">
                <a:solidFill>
                  <a:schemeClr val="tx1"/>
                </a:solidFill>
                <a:latin typeface="Segoe UI" panose="020B0502040204020203" pitchFamily="34" charset="0"/>
                <a:ea typeface="微软雅黑" panose="020B0503020204020204" charset="-122"/>
              </a:defRPr>
            </a:lvl9pPr>
          </a:lstStyle>
          <a:p>
            <a:pPr marL="0" marR="0" lvl="0" indent="0" algn="ctr" defTabSz="914400" rtl="0" eaLnBrk="1" fontAlgn="base" latinLnBrk="0" hangingPunct="1">
              <a:lnSpc>
                <a:spcPct val="125000"/>
              </a:lnSpc>
              <a:spcBef>
                <a:spcPct val="0"/>
              </a:spcBef>
              <a:spcAft>
                <a:spcPts val="800"/>
              </a:spcAft>
              <a:buClrTx/>
              <a:buSzTx/>
              <a:buFont typeface="Arial" panose="020B0604020202090204" pitchFamily="34" charset="0"/>
              <a:buNone/>
              <a:defRPr/>
            </a:pPr>
            <a:r>
              <a:rPr kumimoji="0" lang="zh-CN" altLang="en-US" sz="1400" b="0" u="none" strike="noStrike" kern="1200" cap="none" spc="0" normalizeH="0" baseline="0" noProof="0">
                <a:ln>
                  <a:noFill/>
                </a:ln>
                <a:solidFill>
                  <a:srgbClr val="8F8F8F"/>
                </a:solidFill>
                <a:effectLst/>
                <a:uLnTx/>
                <a:uFillTx/>
                <a:latin typeface="微软雅黑" panose="020B0503020204020204" charset="-122"/>
                <a:cs typeface="+mn-cs"/>
              </a:rPr>
              <a:t>点击此处添加文本</a:t>
            </a:r>
            <a:r>
              <a:rPr lang="zh-CN" altLang="en-US" sz="1400" noProof="0">
                <a:ln>
                  <a:noFill/>
                </a:ln>
                <a:solidFill>
                  <a:srgbClr val="8F8F8F"/>
                </a:solidFill>
                <a:effectLst/>
                <a:uLnTx/>
                <a:uFillTx/>
                <a:latin typeface="微软雅黑" panose="020B0503020204020204" charset="-122"/>
                <a:sym typeface="+mn-ea"/>
              </a:rPr>
              <a:t>点击此处添加文本点击此处添加文本点击此处添加文本点击此处添加文本点击此处添加文本</a:t>
            </a:r>
            <a:endParaRPr kumimoji="0" lang="zh-CN" altLang="en-US" sz="1400" b="0" u="none" strike="noStrike" kern="1200" cap="none" spc="0" normalizeH="0" baseline="0" noProof="0">
              <a:ln>
                <a:noFill/>
              </a:ln>
              <a:solidFill>
                <a:srgbClr val="8F8F8F"/>
              </a:solidFill>
              <a:effectLst/>
              <a:uLnTx/>
              <a:uFillTx/>
              <a:latin typeface="微软雅黑" panose="020B0503020204020204" charset="-122"/>
              <a:cs typeface="+mn-cs"/>
            </a:endParaRPr>
          </a:p>
          <a:p>
            <a:pPr marL="0" marR="0" lvl="0" indent="0" algn="ctr" defTabSz="914400" rtl="0" eaLnBrk="1" fontAlgn="base" latinLnBrk="0" hangingPunct="1">
              <a:lnSpc>
                <a:spcPct val="125000"/>
              </a:lnSpc>
              <a:spcBef>
                <a:spcPct val="0"/>
              </a:spcBef>
              <a:spcAft>
                <a:spcPts val="800"/>
              </a:spcAft>
              <a:buClrTx/>
              <a:buSzTx/>
              <a:buFont typeface="Arial" panose="020B0604020202090204" pitchFamily="34" charset="0"/>
              <a:buNone/>
              <a:defRPr/>
            </a:pPr>
            <a:r>
              <a:rPr lang="zh-CN" altLang="en-US" sz="1400" noProof="0">
                <a:ln>
                  <a:noFill/>
                </a:ln>
                <a:solidFill>
                  <a:srgbClr val="8F8F8F"/>
                </a:solidFill>
                <a:effectLst/>
                <a:uLnTx/>
                <a:uFillTx/>
                <a:latin typeface="微软雅黑" panose="020B0503020204020204" charset="-122"/>
                <a:sym typeface="+mn-ea"/>
              </a:rPr>
              <a:t>点击此处添加文本点击此处添加文本点击此处添加文本点击此处添加文本点击此处添加文本点击此处添加文本点击此处添加文本</a:t>
            </a:r>
            <a:endParaRPr kumimoji="0" lang="zh-CN" altLang="en-US" sz="1400" b="0" u="none" strike="noStrike" kern="1200" cap="none" spc="0" normalizeH="0" baseline="0" noProof="0">
              <a:ln>
                <a:noFill/>
              </a:ln>
              <a:solidFill>
                <a:srgbClr val="8F8F8F"/>
              </a:solidFill>
              <a:effectLst/>
              <a:uLnTx/>
              <a:uFillTx/>
              <a:latin typeface="微软雅黑" panose="020B0503020204020204" charset="-122"/>
              <a:cs typeface="+mn-cs"/>
            </a:endParaRPr>
          </a:p>
          <a:p>
            <a:pPr marL="0" marR="0" lvl="0" indent="0" algn="ctr" defTabSz="914400" rtl="0" eaLnBrk="1" fontAlgn="base" latinLnBrk="0" hangingPunct="1">
              <a:lnSpc>
                <a:spcPct val="125000"/>
              </a:lnSpc>
              <a:spcBef>
                <a:spcPct val="0"/>
              </a:spcBef>
              <a:spcAft>
                <a:spcPts val="800"/>
              </a:spcAft>
              <a:buClrTx/>
              <a:buSzTx/>
              <a:buFont typeface="Arial" panose="020B0604020202090204" pitchFamily="34" charset="0"/>
              <a:buNone/>
              <a:defRPr/>
            </a:pPr>
            <a:endParaRPr kumimoji="0" lang="zh-CN" altLang="en-US" sz="1400" b="0" u="none" strike="noStrike" kern="1200" cap="none" spc="0" normalizeH="0" baseline="0" noProof="0">
              <a:ln>
                <a:noFill/>
              </a:ln>
              <a:solidFill>
                <a:srgbClr val="8F8F8F"/>
              </a:solidFill>
              <a:effectLst/>
              <a:uLnTx/>
              <a:uFillTx/>
              <a:latin typeface="微软雅黑" panose="020B0503020204020204" charset="-122"/>
              <a:cs typeface="+mn-cs"/>
            </a:endParaRPr>
          </a:p>
          <a:p>
            <a:pPr marL="0" marR="0" lvl="0" indent="0" algn="ctr" defTabSz="914400" rtl="0" eaLnBrk="1" fontAlgn="base" latinLnBrk="0" hangingPunct="1">
              <a:lnSpc>
                <a:spcPct val="125000"/>
              </a:lnSpc>
              <a:spcBef>
                <a:spcPct val="0"/>
              </a:spcBef>
              <a:spcAft>
                <a:spcPts val="800"/>
              </a:spcAft>
              <a:buClrTx/>
              <a:buSzTx/>
              <a:buFont typeface="Arial" panose="020B0604020202090204" pitchFamily="34" charset="0"/>
              <a:buNone/>
              <a:defRPr/>
            </a:pPr>
            <a:endParaRPr kumimoji="0" lang="zh-CN" altLang="en-US" sz="1400" b="0" u="none" strike="noStrike" kern="1200" cap="none" spc="0" normalizeH="0" baseline="0" noProof="0">
              <a:ln>
                <a:noFill/>
              </a:ln>
              <a:solidFill>
                <a:srgbClr val="8F8F8F"/>
              </a:solidFill>
              <a:effectLst/>
              <a:uLnTx/>
              <a:uFillTx/>
              <a:latin typeface="微软雅黑" panose="020B0503020204020204" charset="-122"/>
              <a:cs typeface="+mn-cs"/>
            </a:endParaRPr>
          </a:p>
        </p:txBody>
      </p:sp>
      <p:cxnSp>
        <p:nvCxnSpPr>
          <p:cNvPr id="14" name="直线连接符 16"/>
          <p:cNvCxnSpPr/>
          <p:nvPr/>
        </p:nvCxnSpPr>
        <p:spPr>
          <a:xfrm>
            <a:off x="4023360" y="3223895"/>
            <a:ext cx="413194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605" y="19965"/>
            <a:ext cx="4057650" cy="460375"/>
          </a:xfrm>
          <a:prstGeom prst="rect">
            <a:avLst/>
          </a:prstGeom>
          <a:noFill/>
        </p:spPr>
        <p:txBody>
          <a:bodyPr wrap="square" rtlCol="0">
            <a:spAutoFit/>
          </a:bodyPr>
          <a:lstStyle/>
          <a:p>
            <a:r>
              <a:rPr lang="zh-CN" altLang="en-US" sz="2400" b="1" dirty="0">
                <a:solidFill>
                  <a:schemeClr val="bg1">
                    <a:lumMod val="50000"/>
                  </a:schemeClr>
                </a:solidFill>
                <a:latin typeface="微软雅黑" panose="020B0503020204020204" charset="-122"/>
                <a:ea typeface="微软雅黑" panose="020B0503020204020204" charset="-122"/>
              </a:rPr>
              <a:t>功能介绍</a:t>
            </a:r>
            <a:endParaRPr lang="zh-CN" altLang="en-US" sz="2400" b="1" dirty="0">
              <a:solidFill>
                <a:schemeClr val="bg1">
                  <a:lumMod val="50000"/>
                </a:schemeClr>
              </a:solidFill>
              <a:latin typeface="微软雅黑" panose="020B0503020204020204" charset="-122"/>
              <a:ea typeface="微软雅黑" panose="020B0503020204020204" charset="-122"/>
            </a:endParaRPr>
          </a:p>
        </p:txBody>
      </p:sp>
      <p:sp>
        <p:nvSpPr>
          <p:cNvPr id="3" name="文本框 2"/>
          <p:cNvSpPr txBox="1"/>
          <p:nvPr/>
        </p:nvSpPr>
        <p:spPr>
          <a:xfrm>
            <a:off x="615315" y="1494790"/>
            <a:ext cx="4869815" cy="3138170"/>
          </a:xfrm>
          <a:prstGeom prst="rect">
            <a:avLst/>
          </a:prstGeom>
          <a:noFill/>
        </p:spPr>
        <p:txBody>
          <a:bodyPr wrap="square" rtlCol="0">
            <a:spAutoFit/>
          </a:bodyPr>
          <a:lstStyle/>
          <a:p>
            <a:r>
              <a:rPr lang="zh-CN" altLang="en-US"/>
              <a:t>该项目为在线餐厅点餐及管理系统，包含三个角色：分别为用户，服务员和管理者。</a:t>
            </a:r>
            <a:endParaRPr lang="zh-CN" altLang="en-US"/>
          </a:p>
          <a:p>
            <a:r>
              <a:rPr lang="zh-CN" altLang="en-US"/>
              <a:t>      用户可以实现登录注册，修改个人信息，在店内点餐或外卖订餐，并生成相应的订单，和查看自己历史订单。</a:t>
            </a:r>
            <a:endParaRPr lang="zh-CN" altLang="en-US"/>
          </a:p>
          <a:p>
            <a:r>
              <a:rPr lang="zh-CN" altLang="en-US"/>
              <a:t>      服务员分为两种，分别是外卖服务员和堂食服务员，可以实现各自的登录和在自己的登录页面选择接单和完成订单。</a:t>
            </a:r>
            <a:endParaRPr lang="zh-CN" altLang="en-US"/>
          </a:p>
          <a:p>
            <a:r>
              <a:rPr lang="en-US" altLang="zh-CN"/>
              <a:t>      </a:t>
            </a:r>
            <a:r>
              <a:rPr lang="zh-CN" altLang="en-US"/>
              <a:t>管理者为餐厅的总管理账号，可以进行用户信息的查看，餐桌菜品以及订单的查看和修改等</a:t>
            </a:r>
            <a:endParaRPr lang="zh-CN" altLang="en-US"/>
          </a:p>
        </p:txBody>
      </p:sp>
      <p:pic>
        <p:nvPicPr>
          <p:cNvPr id="5" name="图片 4" descr="&amp;pky8996407157&amp;water&amp;"/>
          <p:cNvPicPr>
            <a:picLocks noChangeAspect="1"/>
          </p:cNvPicPr>
          <p:nvPr/>
        </p:nvPicPr>
        <p:blipFill>
          <a:blip r:embed="rId1"/>
          <a:stretch>
            <a:fillRect/>
          </a:stretch>
        </p:blipFill>
        <p:spPr>
          <a:xfrm>
            <a:off x="5805805" y="1494790"/>
            <a:ext cx="5805805" cy="3869055"/>
          </a:xfrm>
          <a:prstGeom prst="rect">
            <a:avLst/>
          </a:prstGeom>
        </p:spPr>
      </p:pic>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387500" y="2401955"/>
            <a:ext cx="9396000" cy="432421"/>
            <a:chOff x="1398000" y="1592579"/>
            <a:chExt cx="9396000" cy="432421"/>
          </a:xfrm>
          <a:solidFill>
            <a:schemeClr val="tx1">
              <a:lumMod val="95000"/>
              <a:lumOff val="5000"/>
            </a:schemeClr>
          </a:solidFill>
        </p:grpSpPr>
        <p:sp>
          <p:nvSpPr>
            <p:cNvPr id="16" name="矩形 15"/>
            <p:cNvSpPr/>
            <p:nvPr/>
          </p:nvSpPr>
          <p:spPr>
            <a:xfrm>
              <a:off x="1398000" y="1989000"/>
              <a:ext cx="9396000" cy="36000"/>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charset="-122"/>
                <a:ea typeface="微软雅黑" panose="020B0503020204020204" charset="-122"/>
                <a:cs typeface="+mn-cs"/>
              </a:endParaRPr>
            </a:p>
          </p:txBody>
        </p:sp>
        <p:sp>
          <p:nvSpPr>
            <p:cNvPr id="17" name="矩形 16"/>
            <p:cNvSpPr/>
            <p:nvPr/>
          </p:nvSpPr>
          <p:spPr>
            <a:xfrm>
              <a:off x="1398000" y="1592579"/>
              <a:ext cx="330960" cy="413335"/>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微软雅黑" panose="020B0503020204020204" charset="-122"/>
                <a:ea typeface="微软雅黑" panose="020B0503020204020204" charset="-122"/>
                <a:cs typeface="+mn-cs"/>
              </a:endParaRPr>
            </a:p>
          </p:txBody>
        </p:sp>
        <p:sp>
          <p:nvSpPr>
            <p:cNvPr id="18" name="矩形 17"/>
            <p:cNvSpPr/>
            <p:nvPr/>
          </p:nvSpPr>
          <p:spPr>
            <a:xfrm>
              <a:off x="5930520" y="1592579"/>
              <a:ext cx="330960" cy="413335"/>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charset="-122"/>
                <a:ea typeface="微软雅黑" panose="020B0503020204020204" charset="-122"/>
                <a:cs typeface="+mn-cs"/>
              </a:endParaRPr>
            </a:p>
          </p:txBody>
        </p:sp>
        <p:sp>
          <p:nvSpPr>
            <p:cNvPr id="19" name="矩形 18"/>
            <p:cNvSpPr/>
            <p:nvPr/>
          </p:nvSpPr>
          <p:spPr>
            <a:xfrm>
              <a:off x="10463040" y="1592579"/>
              <a:ext cx="330960" cy="413335"/>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charset="-122"/>
                <a:ea typeface="微软雅黑" panose="020B0503020204020204" charset="-122"/>
                <a:cs typeface="+mn-cs"/>
              </a:endParaRPr>
            </a:p>
          </p:txBody>
        </p:sp>
      </p:grpSp>
      <p:sp>
        <p:nvSpPr>
          <p:cNvPr id="20" name="文本框 19"/>
          <p:cNvSpPr txBox="1"/>
          <p:nvPr/>
        </p:nvSpPr>
        <p:spPr>
          <a:xfrm>
            <a:off x="1397000" y="2446338"/>
            <a:ext cx="320675" cy="368300"/>
          </a:xfrm>
          <a:prstGeom prst="rect">
            <a:avLst/>
          </a:prstGeom>
          <a:solidFill>
            <a:schemeClr val="tx1">
              <a:lumMod val="95000"/>
              <a:lumOff val="5000"/>
            </a:schemeClr>
          </a:solidFill>
          <a:ln>
            <a:solidFill>
              <a:schemeClr val="tx1">
                <a:lumMod val="95000"/>
                <a:lumOff val="5000"/>
              </a:schemeClr>
            </a:solidFill>
          </a:ln>
        </p:spPr>
        <p:txBody>
          <a:bodyPr>
            <a:spAutoFit/>
          </a:bodyPr>
          <a:lstStyle/>
          <a:p>
            <a:pPr marR="0" defTabSz="914400" eaLnBrk="1" fontAlgn="auto" hangingPunct="1">
              <a:spcBef>
                <a:spcPts val="0"/>
              </a:spcBef>
              <a:spcAft>
                <a:spcPts val="0"/>
              </a:spcAft>
              <a:buClrTx/>
              <a:buSzTx/>
              <a:buFontTx/>
              <a:buNone/>
              <a:defRPr/>
            </a:pPr>
            <a:r>
              <a:rPr kumimoji="0" lang="en-US" altLang="zh-CN" b="1" kern="1200" cap="none" spc="0" normalizeH="0" baseline="0" noProof="0" dirty="0">
                <a:solidFill>
                  <a:schemeClr val="bg1">
                    <a:lumMod val="95000"/>
                  </a:schemeClr>
                </a:solidFill>
                <a:latin typeface="微软雅黑" panose="020B0503020204020204" charset="-122"/>
                <a:ea typeface="微软雅黑" panose="020B0503020204020204" charset="-122"/>
                <a:cs typeface="+mn-cs"/>
              </a:rPr>
              <a:t>1</a:t>
            </a:r>
            <a:endParaRPr kumimoji="0" lang="en-US" altLang="zh-CN" b="1" kern="1200" cap="none" spc="0" normalizeH="0" baseline="0" noProof="0" dirty="0">
              <a:solidFill>
                <a:schemeClr val="bg1">
                  <a:lumMod val="95000"/>
                </a:schemeClr>
              </a:solidFill>
              <a:latin typeface="微软雅黑" panose="020B0503020204020204" charset="-122"/>
              <a:ea typeface="微软雅黑" panose="020B0503020204020204" charset="-122"/>
              <a:cs typeface="+mn-cs"/>
            </a:endParaRPr>
          </a:p>
        </p:txBody>
      </p:sp>
      <p:sp>
        <p:nvSpPr>
          <p:cNvPr id="21" name="文本框 20"/>
          <p:cNvSpPr txBox="1"/>
          <p:nvPr/>
        </p:nvSpPr>
        <p:spPr>
          <a:xfrm>
            <a:off x="10452100" y="2417763"/>
            <a:ext cx="322263" cy="369888"/>
          </a:xfrm>
          <a:prstGeom prst="rect">
            <a:avLst/>
          </a:prstGeom>
          <a:solidFill>
            <a:schemeClr val="tx1">
              <a:lumMod val="95000"/>
              <a:lumOff val="5000"/>
            </a:schemeClr>
          </a:solidFill>
          <a:ln>
            <a:solidFill>
              <a:schemeClr val="tx1">
                <a:lumMod val="95000"/>
                <a:lumOff val="5000"/>
              </a:schemeClr>
            </a:solidFill>
          </a:ln>
        </p:spPr>
        <p:txBody>
          <a:bodyPr>
            <a:spAutoFit/>
          </a:bodyPr>
          <a:lstStyle/>
          <a:p>
            <a:pPr marR="0" defTabSz="914400" eaLnBrk="1" fontAlgn="auto" hangingPunct="1">
              <a:spcBef>
                <a:spcPts val="0"/>
              </a:spcBef>
              <a:spcAft>
                <a:spcPts val="0"/>
              </a:spcAft>
              <a:buClrTx/>
              <a:buSzTx/>
              <a:buFontTx/>
              <a:buNone/>
              <a:defRPr/>
            </a:pPr>
            <a:r>
              <a:rPr kumimoji="0" lang="en-US" altLang="zh-CN" b="1" kern="1200" cap="none" spc="0" normalizeH="0" baseline="0" noProof="0" dirty="0">
                <a:solidFill>
                  <a:schemeClr val="bg1">
                    <a:lumMod val="95000"/>
                  </a:schemeClr>
                </a:solidFill>
                <a:latin typeface="微软雅黑" panose="020B0503020204020204" charset="-122"/>
                <a:ea typeface="微软雅黑" panose="020B0503020204020204" charset="-122"/>
                <a:cs typeface="+mn-cs"/>
              </a:rPr>
              <a:t>3</a:t>
            </a:r>
            <a:endParaRPr kumimoji="0" lang="en-US" altLang="zh-CN" b="1" kern="1200" cap="none" spc="0" normalizeH="0" baseline="0" noProof="0" dirty="0">
              <a:solidFill>
                <a:schemeClr val="bg1">
                  <a:lumMod val="95000"/>
                </a:schemeClr>
              </a:solidFill>
              <a:latin typeface="微软雅黑" panose="020B0503020204020204" charset="-122"/>
              <a:ea typeface="微软雅黑" panose="020B0503020204020204" charset="-122"/>
              <a:cs typeface="+mn-cs"/>
            </a:endParaRPr>
          </a:p>
        </p:txBody>
      </p:sp>
      <p:sp>
        <p:nvSpPr>
          <p:cNvPr id="22" name="文本框 21"/>
          <p:cNvSpPr txBox="1"/>
          <p:nvPr/>
        </p:nvSpPr>
        <p:spPr>
          <a:xfrm>
            <a:off x="5929313" y="2436813"/>
            <a:ext cx="322263" cy="369888"/>
          </a:xfrm>
          <a:prstGeom prst="rect">
            <a:avLst/>
          </a:prstGeom>
          <a:solidFill>
            <a:schemeClr val="tx1">
              <a:lumMod val="95000"/>
              <a:lumOff val="5000"/>
            </a:schemeClr>
          </a:solidFill>
          <a:ln>
            <a:solidFill>
              <a:schemeClr val="tx1">
                <a:lumMod val="95000"/>
                <a:lumOff val="5000"/>
              </a:schemeClr>
            </a:solidFill>
          </a:ln>
        </p:spPr>
        <p:txBody>
          <a:bodyPr>
            <a:spAutoFit/>
          </a:bodyPr>
          <a:lstStyle/>
          <a:p>
            <a:pPr marR="0" defTabSz="914400" eaLnBrk="1" fontAlgn="auto" hangingPunct="1">
              <a:spcBef>
                <a:spcPts val="0"/>
              </a:spcBef>
              <a:spcAft>
                <a:spcPts val="0"/>
              </a:spcAft>
              <a:buClrTx/>
              <a:buSzTx/>
              <a:buFontTx/>
              <a:buNone/>
              <a:defRPr/>
            </a:pPr>
            <a:r>
              <a:rPr kumimoji="0" lang="en-US" altLang="zh-CN" b="1" kern="1200" cap="none" spc="0" normalizeH="0" baseline="0" noProof="0" dirty="0">
                <a:solidFill>
                  <a:schemeClr val="bg1">
                    <a:lumMod val="95000"/>
                  </a:schemeClr>
                </a:solidFill>
                <a:latin typeface="微软雅黑" panose="020B0503020204020204" charset="-122"/>
                <a:ea typeface="微软雅黑" panose="020B0503020204020204" charset="-122"/>
                <a:cs typeface="+mn-cs"/>
              </a:rPr>
              <a:t>2</a:t>
            </a:r>
            <a:endParaRPr kumimoji="0" lang="en-US" altLang="zh-CN" b="1" kern="1200" cap="none" spc="0" normalizeH="0" baseline="0" noProof="0" dirty="0">
              <a:solidFill>
                <a:schemeClr val="bg1">
                  <a:lumMod val="95000"/>
                </a:schemeClr>
              </a:solidFill>
              <a:latin typeface="微软雅黑" panose="020B0503020204020204" charset="-122"/>
              <a:ea typeface="微软雅黑" panose="020B0503020204020204" charset="-122"/>
              <a:cs typeface="+mn-cs"/>
            </a:endParaRPr>
          </a:p>
        </p:txBody>
      </p:sp>
      <p:sp>
        <p:nvSpPr>
          <p:cNvPr id="7179" name="矩形 3"/>
          <p:cNvSpPr/>
          <p:nvPr/>
        </p:nvSpPr>
        <p:spPr>
          <a:xfrm>
            <a:off x="978853" y="2944178"/>
            <a:ext cx="2436812" cy="306705"/>
          </a:xfrm>
          <a:prstGeom prst="rect">
            <a:avLst/>
          </a:prstGeom>
          <a:noFill/>
          <a:ln w="9525">
            <a:noFill/>
          </a:ln>
        </p:spPr>
        <p:txBody>
          <a:bodyPr>
            <a:spAutoFit/>
          </a:bodyPr>
          <a:lstStyle>
            <a:lvl1pPr marL="228600" indent="-228600" algn="l" rtl="0" fontAlgn="base">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9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9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1400" i="1" noProof="0">
                <a:ln>
                  <a:noFill/>
                </a:ln>
                <a:solidFill>
                  <a:srgbClr val="8F8F8F"/>
                </a:solidFill>
                <a:effectLst/>
                <a:uLnTx/>
                <a:uFillTx/>
                <a:latin typeface="微软雅黑" panose="020B0503020204020204" charset="-122"/>
                <a:sym typeface="+mn-ea"/>
              </a:rPr>
              <a:t>Springboot</a:t>
            </a:r>
            <a:endParaRPr lang="en-US" altLang="zh-CN" sz="1400" i="1" noProof="0">
              <a:ln>
                <a:noFill/>
              </a:ln>
              <a:solidFill>
                <a:srgbClr val="8F8F8F"/>
              </a:solidFill>
              <a:effectLst/>
              <a:uLnTx/>
              <a:uFillTx/>
              <a:latin typeface="微软雅黑" panose="020B0503020204020204" charset="-122"/>
              <a:sym typeface="+mn-ea"/>
            </a:endParaRPr>
          </a:p>
        </p:txBody>
      </p:sp>
      <p:sp>
        <p:nvSpPr>
          <p:cNvPr id="7180" name="矩形 18"/>
          <p:cNvSpPr/>
          <p:nvPr/>
        </p:nvSpPr>
        <p:spPr>
          <a:xfrm>
            <a:off x="5418138" y="2944178"/>
            <a:ext cx="2435225" cy="306705"/>
          </a:xfrm>
          <a:prstGeom prst="rect">
            <a:avLst/>
          </a:prstGeom>
          <a:noFill/>
          <a:ln w="9525">
            <a:noFill/>
          </a:ln>
        </p:spPr>
        <p:txBody>
          <a:bodyPr>
            <a:spAutoFit/>
          </a:bodyPr>
          <a:lstStyle>
            <a:lvl1pPr marL="228600" indent="-228600" algn="l" rtl="0" fontAlgn="base">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9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9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1400" i="1" noProof="0">
                <a:ln>
                  <a:noFill/>
                </a:ln>
                <a:solidFill>
                  <a:srgbClr val="8F8F8F"/>
                </a:solidFill>
                <a:effectLst/>
                <a:uLnTx/>
                <a:uFillTx/>
                <a:latin typeface="微软雅黑" panose="020B0503020204020204" charset="-122"/>
                <a:sym typeface="+mn-ea"/>
              </a:rPr>
              <a:t>Mybatis</a:t>
            </a:r>
            <a:endParaRPr lang="en-US" altLang="zh-CN" sz="1400" i="1" noProof="0">
              <a:ln>
                <a:noFill/>
              </a:ln>
              <a:solidFill>
                <a:srgbClr val="8F8F8F"/>
              </a:solidFill>
              <a:effectLst/>
              <a:uLnTx/>
              <a:uFillTx/>
              <a:latin typeface="微软雅黑" panose="020B0503020204020204" charset="-122"/>
              <a:sym typeface="+mn-ea"/>
            </a:endParaRPr>
          </a:p>
        </p:txBody>
      </p:sp>
      <p:sp>
        <p:nvSpPr>
          <p:cNvPr id="7181" name="矩形 19"/>
          <p:cNvSpPr/>
          <p:nvPr/>
        </p:nvSpPr>
        <p:spPr>
          <a:xfrm>
            <a:off x="9547860" y="2944178"/>
            <a:ext cx="2435225" cy="306705"/>
          </a:xfrm>
          <a:prstGeom prst="rect">
            <a:avLst/>
          </a:prstGeom>
          <a:noFill/>
          <a:ln w="9525">
            <a:noFill/>
          </a:ln>
        </p:spPr>
        <p:txBody>
          <a:bodyPr>
            <a:spAutoFit/>
          </a:bodyPr>
          <a:lstStyle>
            <a:lvl1pPr marL="228600" indent="-228600" algn="l" rtl="0" fontAlgn="base">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9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9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1400" i="1" noProof="0">
                <a:ln>
                  <a:noFill/>
                </a:ln>
                <a:solidFill>
                  <a:srgbClr val="8F8F8F"/>
                </a:solidFill>
                <a:effectLst/>
                <a:uLnTx/>
                <a:uFillTx/>
                <a:latin typeface="微软雅黑" panose="020B0503020204020204" charset="-122"/>
                <a:sym typeface="+mn-ea"/>
              </a:rPr>
              <a:t>javascript</a:t>
            </a:r>
            <a:endParaRPr lang="en-US" altLang="zh-CN" sz="1400" i="1" noProof="0">
              <a:ln>
                <a:noFill/>
              </a:ln>
              <a:solidFill>
                <a:srgbClr val="8F8F8F"/>
              </a:solidFill>
              <a:effectLst/>
              <a:uLnTx/>
              <a:uFillTx/>
              <a:latin typeface="微软雅黑" panose="020B0503020204020204" charset="-122"/>
              <a:sym typeface="+mn-ea"/>
            </a:endParaRPr>
          </a:p>
        </p:txBody>
      </p:sp>
      <p:sp>
        <p:nvSpPr>
          <p:cNvPr id="7" name="文本框 6"/>
          <p:cNvSpPr txBox="1"/>
          <p:nvPr/>
        </p:nvSpPr>
        <p:spPr>
          <a:xfrm>
            <a:off x="14605" y="19965"/>
            <a:ext cx="4057650" cy="398780"/>
          </a:xfrm>
          <a:prstGeom prst="rect">
            <a:avLst/>
          </a:prstGeom>
          <a:noFill/>
        </p:spPr>
        <p:txBody>
          <a:bodyPr wrap="square" rtlCol="0">
            <a:spAutoFit/>
          </a:bodyPr>
          <a:lstStyle/>
          <a:p>
            <a:r>
              <a:rPr lang="zh-CN" altLang="en-US" sz="2000" b="1" dirty="0">
                <a:solidFill>
                  <a:schemeClr val="bg1">
                    <a:lumMod val="50000"/>
                  </a:schemeClr>
                </a:solidFill>
                <a:latin typeface="微软雅黑" panose="020B0503020204020204" charset="-122"/>
                <a:ea typeface="微软雅黑" panose="020B0503020204020204" charset="-122"/>
              </a:rPr>
              <a:t>使用技术</a:t>
            </a:r>
            <a:endParaRPr lang="zh-CN" altLang="en-US" sz="2000" b="1" dirty="0">
              <a:solidFill>
                <a:schemeClr val="bg1">
                  <a:lumMod val="50000"/>
                </a:schemeClr>
              </a:solidFill>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1"/>
          <a:stretch>
            <a:fillRect/>
          </a:stretch>
        </p:blipFill>
        <p:spPr>
          <a:xfrm>
            <a:off x="358775" y="3518535"/>
            <a:ext cx="2540000" cy="342900"/>
          </a:xfrm>
          <a:prstGeom prst="rect">
            <a:avLst/>
          </a:prstGeom>
        </p:spPr>
      </p:pic>
      <p:pic>
        <p:nvPicPr>
          <p:cNvPr id="5" name="图片 4"/>
          <p:cNvPicPr>
            <a:picLocks noChangeAspect="1"/>
          </p:cNvPicPr>
          <p:nvPr/>
        </p:nvPicPr>
        <p:blipFill>
          <a:blip r:embed="rId2"/>
          <a:stretch>
            <a:fillRect/>
          </a:stretch>
        </p:blipFill>
        <p:spPr>
          <a:xfrm>
            <a:off x="3053715" y="3352800"/>
            <a:ext cx="5212715" cy="1172210"/>
          </a:xfrm>
          <a:prstGeom prst="rect">
            <a:avLst/>
          </a:prstGeom>
        </p:spPr>
      </p:pic>
      <p:pic>
        <p:nvPicPr>
          <p:cNvPr id="6" name="图片 5"/>
          <p:cNvPicPr>
            <a:picLocks noChangeAspect="1"/>
          </p:cNvPicPr>
          <p:nvPr/>
        </p:nvPicPr>
        <p:blipFill>
          <a:blip r:embed="rId3"/>
          <a:stretch>
            <a:fillRect/>
          </a:stretch>
        </p:blipFill>
        <p:spPr>
          <a:xfrm>
            <a:off x="8507730" y="3251200"/>
            <a:ext cx="3653790" cy="3054350"/>
          </a:xfrm>
          <a:prstGeom prst="rect">
            <a:avLst/>
          </a:prstGeom>
        </p:spPr>
      </p:pic>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605" y="19965"/>
            <a:ext cx="4057650" cy="398780"/>
          </a:xfrm>
          <a:prstGeom prst="rect">
            <a:avLst/>
          </a:prstGeom>
          <a:noFill/>
        </p:spPr>
        <p:txBody>
          <a:bodyPr wrap="square" rtlCol="0">
            <a:spAutoFit/>
          </a:bodyPr>
          <a:lstStyle/>
          <a:p>
            <a:r>
              <a:rPr lang="zh-CN" altLang="en-US" sz="2000" b="1" dirty="0">
                <a:solidFill>
                  <a:schemeClr val="bg1">
                    <a:lumMod val="50000"/>
                  </a:schemeClr>
                </a:solidFill>
                <a:latin typeface="微软雅黑" panose="020B0503020204020204" charset="-122"/>
                <a:ea typeface="微软雅黑" panose="020B0503020204020204" charset="-122"/>
              </a:rPr>
              <a:t>数据库</a:t>
            </a:r>
            <a:endParaRPr lang="zh-CN" altLang="en-US" sz="2000" b="1" dirty="0">
              <a:solidFill>
                <a:schemeClr val="bg1">
                  <a:lumMod val="50000"/>
                </a:schemeClr>
              </a:solidFill>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1"/>
          <a:stretch>
            <a:fillRect/>
          </a:stretch>
        </p:blipFill>
        <p:spPr>
          <a:xfrm>
            <a:off x="167640" y="2415540"/>
            <a:ext cx="1905000" cy="1790700"/>
          </a:xfrm>
          <a:prstGeom prst="rect">
            <a:avLst/>
          </a:prstGeom>
        </p:spPr>
      </p:pic>
      <p:sp>
        <p:nvSpPr>
          <p:cNvPr id="6" name="右箭头 5"/>
          <p:cNvSpPr/>
          <p:nvPr/>
        </p:nvSpPr>
        <p:spPr>
          <a:xfrm>
            <a:off x="2724785" y="2901315"/>
            <a:ext cx="2262505" cy="8528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2"/>
          <a:stretch>
            <a:fillRect/>
          </a:stretch>
        </p:blipFill>
        <p:spPr>
          <a:xfrm>
            <a:off x="5208270" y="900430"/>
            <a:ext cx="6606540" cy="731520"/>
          </a:xfrm>
          <a:prstGeom prst="rect">
            <a:avLst/>
          </a:prstGeom>
        </p:spPr>
      </p:pic>
      <p:pic>
        <p:nvPicPr>
          <p:cNvPr id="8" name="图片 7"/>
          <p:cNvPicPr>
            <a:picLocks noChangeAspect="1"/>
          </p:cNvPicPr>
          <p:nvPr/>
        </p:nvPicPr>
        <p:blipFill>
          <a:blip r:embed="rId3"/>
          <a:stretch>
            <a:fillRect/>
          </a:stretch>
        </p:blipFill>
        <p:spPr>
          <a:xfrm>
            <a:off x="5941060" y="2064385"/>
            <a:ext cx="4622800" cy="2527300"/>
          </a:xfrm>
          <a:prstGeom prst="rect">
            <a:avLst/>
          </a:prstGeom>
        </p:spPr>
      </p:pic>
      <p:pic>
        <p:nvPicPr>
          <p:cNvPr id="9" name="图片 8"/>
          <p:cNvPicPr>
            <a:picLocks noChangeAspect="1"/>
          </p:cNvPicPr>
          <p:nvPr/>
        </p:nvPicPr>
        <p:blipFill>
          <a:blip r:embed="rId4"/>
          <a:stretch>
            <a:fillRect/>
          </a:stretch>
        </p:blipFill>
        <p:spPr>
          <a:xfrm>
            <a:off x="5506085" y="541020"/>
            <a:ext cx="6010275" cy="4351020"/>
          </a:xfrm>
          <a:prstGeom prst="rect">
            <a:avLst/>
          </a:prstGeom>
        </p:spPr>
      </p:pic>
      <p:pic>
        <p:nvPicPr>
          <p:cNvPr id="10" name="图片 9"/>
          <p:cNvPicPr>
            <a:picLocks noChangeAspect="1"/>
          </p:cNvPicPr>
          <p:nvPr/>
        </p:nvPicPr>
        <p:blipFill>
          <a:blip r:embed="rId5"/>
          <a:stretch>
            <a:fillRect/>
          </a:stretch>
        </p:blipFill>
        <p:spPr>
          <a:xfrm>
            <a:off x="4072255" y="5066030"/>
            <a:ext cx="7747635" cy="1409700"/>
          </a:xfrm>
          <a:prstGeom prst="rect">
            <a:avLst/>
          </a:prstGeom>
        </p:spPr>
      </p:pic>
      <p:pic>
        <p:nvPicPr>
          <p:cNvPr id="11" name="图片 10"/>
          <p:cNvPicPr>
            <a:picLocks noChangeAspect="1"/>
          </p:cNvPicPr>
          <p:nvPr/>
        </p:nvPicPr>
        <p:blipFill>
          <a:blip r:embed="rId6"/>
          <a:stretch>
            <a:fillRect/>
          </a:stretch>
        </p:blipFill>
        <p:spPr>
          <a:xfrm>
            <a:off x="2072640" y="900430"/>
            <a:ext cx="10148570" cy="1515110"/>
          </a:xfrm>
          <a:prstGeom prst="rect">
            <a:avLst/>
          </a:prstGeom>
        </p:spPr>
      </p:pic>
      <p:pic>
        <p:nvPicPr>
          <p:cNvPr id="12" name="图片 11"/>
          <p:cNvPicPr>
            <a:picLocks noChangeAspect="1"/>
          </p:cNvPicPr>
          <p:nvPr/>
        </p:nvPicPr>
        <p:blipFill>
          <a:blip r:embed="rId7"/>
          <a:stretch>
            <a:fillRect/>
          </a:stretch>
        </p:blipFill>
        <p:spPr>
          <a:xfrm>
            <a:off x="6003290" y="5440680"/>
            <a:ext cx="3886200" cy="660400"/>
          </a:xfrm>
          <a:prstGeom prst="rect">
            <a:avLst/>
          </a:prstGeom>
        </p:spPr>
      </p:pic>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linds(horizontal)">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blinds(horizontal)">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xit" presetSubtype="4" fill="hold" nodeType="clickEffect">
                                  <p:stCondLst>
                                    <p:cond delay="0"/>
                                  </p:stCondLst>
                                  <p:childTnLst>
                                    <p:anim calcmode="lin" valueType="num">
                                      <p:cBhvr additive="base">
                                        <p:cTn id="40" dur="500"/>
                                        <p:tgtEl>
                                          <p:spTgt spid="10"/>
                                        </p:tgtEl>
                                        <p:attrNameLst>
                                          <p:attrName>ppt_x</p:attrName>
                                        </p:attrNameLst>
                                      </p:cBhvr>
                                      <p:tavLst>
                                        <p:tav tm="0">
                                          <p:val>
                                            <p:strVal val="ppt_x"/>
                                          </p:val>
                                        </p:tav>
                                        <p:tav tm="100000">
                                          <p:val>
                                            <p:strVal val="ppt_x"/>
                                          </p:val>
                                        </p:tav>
                                      </p:tavLst>
                                    </p:anim>
                                    <p:anim calcmode="lin" valueType="num">
                                      <p:cBhvr additive="base">
                                        <p:cTn id="41" dur="500"/>
                                        <p:tgtEl>
                                          <p:spTgt spid="10"/>
                                        </p:tgtEl>
                                        <p:attrNameLst>
                                          <p:attrName>ppt_y</p:attrName>
                                        </p:attrNameLst>
                                      </p:cBhvr>
                                      <p:tavLst>
                                        <p:tav tm="0">
                                          <p:val>
                                            <p:strVal val="ppt_y"/>
                                          </p:val>
                                        </p:tav>
                                        <p:tav tm="100000">
                                          <p:val>
                                            <p:strVal val="1+ppt_h/2"/>
                                          </p:val>
                                        </p:tav>
                                      </p:tavLst>
                                    </p:anim>
                                    <p:set>
                                      <p:cBhvr>
                                        <p:cTn id="42" dur="1" fill="hold">
                                          <p:stCondLst>
                                            <p:cond delay="499"/>
                                          </p:stCondLst>
                                        </p:cTn>
                                        <p:tgtEl>
                                          <p:spTgt spid="10"/>
                                        </p:tgtEl>
                                        <p:attrNameLst>
                                          <p:attrName>style.visibility</p:attrName>
                                        </p:attrNameLst>
                                      </p:cBhvr>
                                      <p:to>
                                        <p:strVal val="hidden"/>
                                      </p:to>
                                    </p:set>
                                  </p:childTnLst>
                                </p:cTn>
                              </p:par>
                            </p:childTnLst>
                          </p:cTn>
                        </p:par>
                        <p:par>
                          <p:cTn id="43" fill="hold">
                            <p:stCondLst>
                              <p:cond delay="500"/>
                            </p:stCondLst>
                            <p:childTnLst>
                              <p:par>
                                <p:cTn id="44" presetID="2" presetClass="entr" presetSubtype="4" fill="hold" nodeType="after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500" fill="hold"/>
                                        <p:tgtEl>
                                          <p:spTgt spid="12"/>
                                        </p:tgtEl>
                                        <p:attrNameLst>
                                          <p:attrName>ppt_x</p:attrName>
                                        </p:attrNameLst>
                                      </p:cBhvr>
                                      <p:tavLst>
                                        <p:tav tm="0">
                                          <p:val>
                                            <p:strVal val="#ppt_x"/>
                                          </p:val>
                                        </p:tav>
                                        <p:tav tm="100000">
                                          <p:val>
                                            <p:strVal val="#ppt_x"/>
                                          </p:val>
                                        </p:tav>
                                      </p:tavLst>
                                    </p:anim>
                                    <p:anim calcmode="lin" valueType="num">
                                      <p:cBhvr additive="base">
                                        <p:cTn id="4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312655" y="1070610"/>
            <a:ext cx="5565737" cy="2750185"/>
          </a:xfrm>
          <a:prstGeom prst="rect">
            <a:avLst/>
          </a:prstGeom>
          <a:noFill/>
        </p:spPr>
        <p:txBody>
          <a:bodyPr wrap="square" rtlCol="0">
            <a:spAutoFit/>
          </a:bodyPr>
          <a:lstStyle/>
          <a:p>
            <a:pPr algn="ctr">
              <a:lnSpc>
                <a:spcPct val="90000"/>
              </a:lnSpc>
            </a:pPr>
            <a:r>
              <a:rPr kumimoji="1" lang="en-US" altLang="zh-CN" sz="19200" dirty="0"/>
              <a:t>02</a:t>
            </a:r>
            <a:endParaRPr kumimoji="1" lang="en-US" altLang="zh-CN" sz="19200" dirty="0"/>
          </a:p>
        </p:txBody>
      </p:sp>
      <p:sp>
        <p:nvSpPr>
          <p:cNvPr id="4" name="矩形 3"/>
          <p:cNvSpPr/>
          <p:nvPr/>
        </p:nvSpPr>
        <p:spPr>
          <a:xfrm>
            <a:off x="2801303" y="3674827"/>
            <a:ext cx="6850062" cy="113102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3600" dirty="0">
                <a:solidFill>
                  <a:schemeClr val="tx1"/>
                </a:solidFill>
                <a:latin typeface="微软雅黑" panose="020B0503020204020204" charset="-122"/>
                <a:ea typeface="微软雅黑" panose="020B0503020204020204" charset="-122"/>
              </a:rPr>
              <a:t>用户功能</a:t>
            </a:r>
            <a:endParaRPr kumimoji="1" lang="zh-CN" altLang="en-US" sz="3600" dirty="0">
              <a:solidFill>
                <a:schemeClr val="tx1"/>
              </a:solidFill>
              <a:latin typeface="微软雅黑" panose="020B0503020204020204" charset="-122"/>
              <a:ea typeface="微软雅黑" panose="020B0503020204020204" charset="-122"/>
            </a:endParaRPr>
          </a:p>
        </p:txBody>
      </p:sp>
      <p:sp>
        <p:nvSpPr>
          <p:cNvPr id="42009" name="PA_文本框 30"/>
          <p:cNvSpPr txBox="1">
            <a:spLocks noChangeArrowheads="1"/>
          </p:cNvSpPr>
          <p:nvPr>
            <p:custDataLst>
              <p:tags r:id="rId1"/>
            </p:custDataLst>
          </p:nvPr>
        </p:nvSpPr>
        <p:spPr bwMode="auto">
          <a:xfrm>
            <a:off x="1455738" y="4929188"/>
            <a:ext cx="9280525" cy="1104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5000"/>
              </a:lnSpc>
              <a:spcBef>
                <a:spcPts val="1000"/>
              </a:spcBef>
              <a:buFont typeface="Arial" panose="020B0604020202090204" pitchFamily="34" charset="0"/>
              <a:buChar char="•"/>
              <a:defRPr sz="2000">
                <a:solidFill>
                  <a:schemeClr val="tx1"/>
                </a:solidFill>
                <a:latin typeface="Segoe UI" panose="020B0502040204020203" pitchFamily="34" charset="0"/>
                <a:ea typeface="微软雅黑" panose="020B0503020204020204" charset="-122"/>
              </a:defRPr>
            </a:lvl1pPr>
            <a:lvl2pPr marL="742950" indent="-285750">
              <a:lnSpc>
                <a:spcPct val="125000"/>
              </a:lnSpc>
              <a:spcBef>
                <a:spcPts val="500"/>
              </a:spcBef>
              <a:buFont typeface="Arial" panose="020B0604020202090204" pitchFamily="34" charset="0"/>
              <a:buChar char="•"/>
              <a:defRPr>
                <a:solidFill>
                  <a:schemeClr val="tx1"/>
                </a:solidFill>
                <a:latin typeface="Segoe UI" panose="020B0502040204020203" pitchFamily="34" charset="0"/>
                <a:ea typeface="微软雅黑" panose="020B0503020204020204" charset="-122"/>
              </a:defRPr>
            </a:lvl2pPr>
            <a:lvl3pPr marL="1143000" indent="-228600">
              <a:lnSpc>
                <a:spcPct val="125000"/>
              </a:lnSpc>
              <a:spcBef>
                <a:spcPts val="500"/>
              </a:spcBef>
              <a:buFont typeface="Arial" panose="020B0604020202090204" pitchFamily="34" charset="0"/>
              <a:buChar char="•"/>
              <a:defRPr sz="1600">
                <a:solidFill>
                  <a:schemeClr val="tx1"/>
                </a:solidFill>
                <a:latin typeface="Segoe UI" panose="020B0502040204020203" pitchFamily="34" charset="0"/>
                <a:ea typeface="微软雅黑" panose="020B0503020204020204" charset="-122"/>
              </a:defRPr>
            </a:lvl3pPr>
            <a:lvl4pPr marL="1600200" indent="-228600">
              <a:lnSpc>
                <a:spcPct val="125000"/>
              </a:lnSpc>
              <a:spcBef>
                <a:spcPts val="500"/>
              </a:spcBef>
              <a:buFont typeface="Arial" panose="020B0604020202090204" pitchFamily="34" charset="0"/>
              <a:buChar char="•"/>
              <a:defRPr sz="1400">
                <a:solidFill>
                  <a:schemeClr val="tx1"/>
                </a:solidFill>
                <a:latin typeface="Segoe UI" panose="020B0502040204020203" pitchFamily="34" charset="0"/>
                <a:ea typeface="微软雅黑" panose="020B0503020204020204" charset="-122"/>
              </a:defRPr>
            </a:lvl4pPr>
            <a:lvl5pPr marL="2057400" indent="-228600">
              <a:lnSpc>
                <a:spcPct val="125000"/>
              </a:lnSpc>
              <a:spcBef>
                <a:spcPts val="500"/>
              </a:spcBef>
              <a:buFont typeface="Arial" panose="020B0604020202090204" pitchFamily="34" charset="0"/>
              <a:buChar char="•"/>
              <a:defRPr sz="1400">
                <a:solidFill>
                  <a:schemeClr val="tx1"/>
                </a:solidFill>
                <a:latin typeface="Segoe UI" panose="020B0502040204020203" pitchFamily="34" charset="0"/>
                <a:ea typeface="微软雅黑" panose="020B0503020204020204" charset="-122"/>
              </a:defRPr>
            </a:lvl5pPr>
            <a:lvl6pPr marL="2514600" indent="-228600" eaLnBrk="0" fontAlgn="base" hangingPunct="0">
              <a:lnSpc>
                <a:spcPct val="125000"/>
              </a:lnSpc>
              <a:spcBef>
                <a:spcPts val="500"/>
              </a:spcBef>
              <a:spcAft>
                <a:spcPct val="0"/>
              </a:spcAft>
              <a:buFont typeface="Arial" panose="020B0604020202090204" pitchFamily="34" charset="0"/>
              <a:buChar char="•"/>
              <a:defRPr sz="1400">
                <a:solidFill>
                  <a:schemeClr val="tx1"/>
                </a:solidFill>
                <a:latin typeface="Segoe UI" panose="020B0502040204020203" pitchFamily="34" charset="0"/>
                <a:ea typeface="微软雅黑" panose="020B0503020204020204" charset="-122"/>
              </a:defRPr>
            </a:lvl6pPr>
            <a:lvl7pPr marL="2971800" indent="-228600" eaLnBrk="0" fontAlgn="base" hangingPunct="0">
              <a:lnSpc>
                <a:spcPct val="125000"/>
              </a:lnSpc>
              <a:spcBef>
                <a:spcPts val="500"/>
              </a:spcBef>
              <a:spcAft>
                <a:spcPct val="0"/>
              </a:spcAft>
              <a:buFont typeface="Arial" panose="020B0604020202090204" pitchFamily="34" charset="0"/>
              <a:buChar char="•"/>
              <a:defRPr sz="1400">
                <a:solidFill>
                  <a:schemeClr val="tx1"/>
                </a:solidFill>
                <a:latin typeface="Segoe UI" panose="020B0502040204020203" pitchFamily="34" charset="0"/>
                <a:ea typeface="微软雅黑" panose="020B0503020204020204" charset="-122"/>
              </a:defRPr>
            </a:lvl7pPr>
            <a:lvl8pPr marL="3429000" indent="-228600" eaLnBrk="0" fontAlgn="base" hangingPunct="0">
              <a:lnSpc>
                <a:spcPct val="125000"/>
              </a:lnSpc>
              <a:spcBef>
                <a:spcPts val="500"/>
              </a:spcBef>
              <a:spcAft>
                <a:spcPct val="0"/>
              </a:spcAft>
              <a:buFont typeface="Arial" panose="020B0604020202090204" pitchFamily="34" charset="0"/>
              <a:buChar char="•"/>
              <a:defRPr sz="1400">
                <a:solidFill>
                  <a:schemeClr val="tx1"/>
                </a:solidFill>
                <a:latin typeface="Segoe UI" panose="020B0502040204020203" pitchFamily="34" charset="0"/>
                <a:ea typeface="微软雅黑" panose="020B0503020204020204" charset="-122"/>
              </a:defRPr>
            </a:lvl8pPr>
            <a:lvl9pPr marL="3886200" indent="-228600" eaLnBrk="0" fontAlgn="base" hangingPunct="0">
              <a:lnSpc>
                <a:spcPct val="125000"/>
              </a:lnSpc>
              <a:spcBef>
                <a:spcPts val="500"/>
              </a:spcBef>
              <a:spcAft>
                <a:spcPct val="0"/>
              </a:spcAft>
              <a:buFont typeface="Arial" panose="020B0604020202090204" pitchFamily="34" charset="0"/>
              <a:buChar char="•"/>
              <a:defRPr sz="1400">
                <a:solidFill>
                  <a:schemeClr val="tx1"/>
                </a:solidFill>
                <a:latin typeface="Segoe UI" panose="020B0502040204020203" pitchFamily="34" charset="0"/>
                <a:ea typeface="微软雅黑" panose="020B0503020204020204" charset="-122"/>
              </a:defRPr>
            </a:lvl9pPr>
          </a:lstStyle>
          <a:p>
            <a:pPr marL="0" marR="0" lvl="0" indent="0" algn="ctr" defTabSz="914400" rtl="0" eaLnBrk="1" fontAlgn="base" latinLnBrk="0" hangingPunct="1">
              <a:lnSpc>
                <a:spcPct val="125000"/>
              </a:lnSpc>
              <a:spcBef>
                <a:spcPct val="0"/>
              </a:spcBef>
              <a:spcAft>
                <a:spcPts val="800"/>
              </a:spcAft>
              <a:buClrTx/>
              <a:buSzTx/>
              <a:buFont typeface="Arial" panose="020B0604020202090204" pitchFamily="34" charset="0"/>
              <a:buNone/>
              <a:defRPr/>
            </a:pPr>
            <a:r>
              <a:rPr kumimoji="0" lang="zh-CN" altLang="en-US" sz="1400" b="0" u="none" strike="noStrike" kern="1200" cap="none" spc="0" normalizeH="0" baseline="0" noProof="0">
                <a:ln>
                  <a:noFill/>
                </a:ln>
                <a:solidFill>
                  <a:srgbClr val="8F8F8F"/>
                </a:solidFill>
                <a:effectLst/>
                <a:uLnTx/>
                <a:uFillTx/>
                <a:latin typeface="微软雅黑" panose="020B0503020204020204" charset="-122"/>
                <a:cs typeface="+mn-cs"/>
              </a:rPr>
              <a:t>主要功能：</a:t>
            </a:r>
            <a:r>
              <a:rPr kumimoji="0" lang="en-US" altLang="zh-CN" sz="1400" b="0" u="none" strike="noStrike" kern="1200" cap="none" spc="0" normalizeH="0" baseline="0" noProof="0">
                <a:ln>
                  <a:noFill/>
                </a:ln>
                <a:solidFill>
                  <a:srgbClr val="8F8F8F"/>
                </a:solidFill>
                <a:effectLst/>
                <a:uLnTx/>
                <a:uFillTx/>
                <a:latin typeface="微软雅黑" panose="020B0503020204020204" charset="-122"/>
                <a:cs typeface="+mn-cs"/>
              </a:rPr>
              <a:t>1.</a:t>
            </a:r>
            <a:r>
              <a:rPr kumimoji="0" lang="zh-CN" altLang="en-US" sz="1400" b="0" u="none" strike="noStrike" kern="1200" cap="none" spc="0" normalizeH="0" baseline="0" noProof="0">
                <a:ln>
                  <a:noFill/>
                </a:ln>
                <a:solidFill>
                  <a:srgbClr val="8F8F8F"/>
                </a:solidFill>
                <a:effectLst/>
                <a:uLnTx/>
                <a:uFillTx/>
                <a:latin typeface="微软雅黑" panose="020B0503020204020204" charset="-122"/>
                <a:cs typeface="+mn-cs"/>
              </a:rPr>
              <a:t>登录注册     </a:t>
            </a:r>
            <a:r>
              <a:rPr kumimoji="0" lang="en-US" altLang="zh-CN" sz="1400" b="0" u="none" strike="noStrike" kern="1200" cap="none" spc="0" normalizeH="0" baseline="0" noProof="0">
                <a:ln>
                  <a:noFill/>
                </a:ln>
                <a:solidFill>
                  <a:srgbClr val="8F8F8F"/>
                </a:solidFill>
                <a:effectLst/>
                <a:uLnTx/>
                <a:uFillTx/>
                <a:latin typeface="微软雅黑" panose="020B0503020204020204" charset="-122"/>
                <a:cs typeface="+mn-cs"/>
              </a:rPr>
              <a:t>2.</a:t>
            </a:r>
            <a:r>
              <a:rPr kumimoji="0" lang="zh-CN" altLang="en-US" sz="1400" b="0" u="none" strike="noStrike" kern="1200" cap="none" spc="0" normalizeH="0" baseline="0" noProof="0">
                <a:ln>
                  <a:noFill/>
                </a:ln>
                <a:solidFill>
                  <a:srgbClr val="8F8F8F"/>
                </a:solidFill>
                <a:effectLst/>
                <a:uLnTx/>
                <a:uFillTx/>
                <a:latin typeface="微软雅黑" panose="020B0503020204020204" charset="-122"/>
                <a:cs typeface="+mn-cs"/>
              </a:rPr>
              <a:t>点单（包括堂食点单和外卖点单）     </a:t>
            </a:r>
            <a:r>
              <a:rPr kumimoji="0" lang="en-US" altLang="zh-CN" sz="1400" b="0" u="none" strike="noStrike" kern="1200" cap="none" spc="0" normalizeH="0" baseline="0" noProof="0">
                <a:ln>
                  <a:noFill/>
                </a:ln>
                <a:solidFill>
                  <a:srgbClr val="8F8F8F"/>
                </a:solidFill>
                <a:effectLst/>
                <a:uLnTx/>
                <a:uFillTx/>
                <a:latin typeface="微软雅黑" panose="020B0503020204020204" charset="-122"/>
                <a:cs typeface="+mn-cs"/>
              </a:rPr>
              <a:t>3.</a:t>
            </a:r>
            <a:r>
              <a:rPr kumimoji="0" lang="zh-CN" altLang="en-US" sz="1400" b="0" u="none" strike="noStrike" kern="1200" cap="none" spc="0" normalizeH="0" baseline="0" noProof="0">
                <a:ln>
                  <a:noFill/>
                </a:ln>
                <a:solidFill>
                  <a:srgbClr val="8F8F8F"/>
                </a:solidFill>
                <a:effectLst/>
                <a:uLnTx/>
                <a:uFillTx/>
                <a:latin typeface="微软雅黑" panose="020B0503020204020204" charset="-122"/>
                <a:cs typeface="+mn-cs"/>
              </a:rPr>
              <a:t>查看历史订单</a:t>
            </a:r>
            <a:endParaRPr kumimoji="0" lang="zh-CN" altLang="en-US" sz="1400" b="0" u="none" strike="noStrike" kern="1200" cap="none" spc="0" normalizeH="0" baseline="0" noProof="0">
              <a:ln>
                <a:noFill/>
              </a:ln>
              <a:solidFill>
                <a:srgbClr val="8F8F8F"/>
              </a:solidFill>
              <a:effectLst/>
              <a:uLnTx/>
              <a:uFillTx/>
              <a:latin typeface="微软雅黑" panose="020B0503020204020204" charset="-122"/>
              <a:cs typeface="+mn-cs"/>
            </a:endParaRPr>
          </a:p>
          <a:p>
            <a:pPr marL="0" marR="0" lvl="0" indent="0" algn="ctr" defTabSz="914400" rtl="0" eaLnBrk="1" fontAlgn="base" latinLnBrk="0" hangingPunct="1">
              <a:lnSpc>
                <a:spcPct val="125000"/>
              </a:lnSpc>
              <a:spcBef>
                <a:spcPct val="0"/>
              </a:spcBef>
              <a:spcAft>
                <a:spcPts val="800"/>
              </a:spcAft>
              <a:buClrTx/>
              <a:buSzTx/>
              <a:buFont typeface="Arial" panose="020B0604020202090204" pitchFamily="34" charset="0"/>
              <a:buNone/>
              <a:defRPr/>
            </a:pPr>
            <a:r>
              <a:rPr kumimoji="0" lang="zh-CN" altLang="en-US" sz="1400" b="0" u="none" strike="noStrike" kern="1200" cap="none" spc="0" normalizeH="0" baseline="0" noProof="0">
                <a:ln>
                  <a:noFill/>
                </a:ln>
                <a:solidFill>
                  <a:srgbClr val="8F8F8F"/>
                </a:solidFill>
                <a:effectLst/>
                <a:uLnTx/>
                <a:uFillTx/>
                <a:latin typeface="微软雅黑" panose="020B0503020204020204" charset="-122"/>
                <a:cs typeface="+mn-cs"/>
              </a:rPr>
              <a:t>设计者：王君帅</a:t>
            </a:r>
            <a:endParaRPr kumimoji="0" lang="zh-CN" altLang="en-US" sz="1400" b="0" u="none" strike="noStrike" kern="1200" cap="none" spc="0" normalizeH="0" baseline="0" noProof="0">
              <a:ln>
                <a:noFill/>
              </a:ln>
              <a:solidFill>
                <a:srgbClr val="8F8F8F"/>
              </a:solidFill>
              <a:effectLst/>
              <a:uLnTx/>
              <a:uFillTx/>
              <a:latin typeface="微软雅黑" panose="020B0503020204020204" charset="-122"/>
              <a:cs typeface="+mn-cs"/>
            </a:endParaRPr>
          </a:p>
          <a:p>
            <a:pPr marL="0" marR="0" lvl="0" indent="0" algn="ctr" defTabSz="914400" rtl="0" eaLnBrk="1" fontAlgn="base" latinLnBrk="0" hangingPunct="1">
              <a:lnSpc>
                <a:spcPct val="125000"/>
              </a:lnSpc>
              <a:spcBef>
                <a:spcPct val="0"/>
              </a:spcBef>
              <a:spcAft>
                <a:spcPts val="800"/>
              </a:spcAft>
              <a:buClrTx/>
              <a:buSzTx/>
              <a:buFont typeface="Arial" panose="020B0604020202090204" pitchFamily="34" charset="0"/>
              <a:buNone/>
              <a:defRPr/>
            </a:pPr>
            <a:endParaRPr kumimoji="0" lang="zh-CN" altLang="en-US" sz="1400" b="0" u="none" strike="noStrike" kern="1200" cap="none" spc="0" normalizeH="0" baseline="0" noProof="0">
              <a:ln>
                <a:noFill/>
              </a:ln>
              <a:solidFill>
                <a:srgbClr val="8F8F8F"/>
              </a:solidFill>
              <a:effectLst/>
              <a:uLnTx/>
              <a:uFillTx/>
              <a:latin typeface="微软雅黑" panose="020B0503020204020204" charset="-122"/>
              <a:cs typeface="+mn-cs"/>
            </a:endParaRPr>
          </a:p>
        </p:txBody>
      </p:sp>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4605" y="19965"/>
            <a:ext cx="4057650" cy="398780"/>
          </a:xfrm>
          <a:prstGeom prst="rect">
            <a:avLst/>
          </a:prstGeom>
          <a:noFill/>
        </p:spPr>
        <p:txBody>
          <a:bodyPr wrap="square" rtlCol="0">
            <a:spAutoFit/>
          </a:bodyPr>
          <a:lstStyle/>
          <a:p>
            <a:r>
              <a:rPr lang="zh-CN" altLang="en-US" sz="2000" b="1" dirty="0">
                <a:solidFill>
                  <a:schemeClr val="bg1">
                    <a:lumMod val="50000"/>
                  </a:schemeClr>
                </a:solidFill>
                <a:latin typeface="微软雅黑" panose="020B0503020204020204" charset="-122"/>
                <a:ea typeface="微软雅黑" panose="020B0503020204020204" charset="-122"/>
              </a:rPr>
              <a:t>登录注册功能</a:t>
            </a:r>
            <a:endParaRPr lang="zh-CN" altLang="en-US" sz="2000" b="1" dirty="0">
              <a:solidFill>
                <a:schemeClr val="bg1">
                  <a:lumMod val="50000"/>
                </a:schemeClr>
              </a:solidFill>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1"/>
          <a:stretch>
            <a:fillRect/>
          </a:stretch>
        </p:blipFill>
        <p:spPr>
          <a:xfrm>
            <a:off x="14605" y="594360"/>
            <a:ext cx="12192000" cy="2722880"/>
          </a:xfrm>
          <a:prstGeom prst="rect">
            <a:avLst/>
          </a:prstGeom>
        </p:spPr>
      </p:pic>
      <p:pic>
        <p:nvPicPr>
          <p:cNvPr id="4" name="图片 3"/>
          <p:cNvPicPr>
            <a:picLocks noChangeAspect="1"/>
          </p:cNvPicPr>
          <p:nvPr/>
        </p:nvPicPr>
        <p:blipFill>
          <a:blip r:embed="rId2"/>
          <a:stretch>
            <a:fillRect/>
          </a:stretch>
        </p:blipFill>
        <p:spPr>
          <a:xfrm>
            <a:off x="2684780" y="3154045"/>
            <a:ext cx="6533515" cy="374650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childTnLst>
                          </p:cTn>
                        </p:par>
                        <p:par>
                          <p:cTn id="14" fill="hold">
                            <p:stCondLst>
                              <p:cond delay="500"/>
                            </p:stCondLst>
                            <p:childTnLst>
                              <p:par>
                                <p:cTn id="15" presetID="2" presetClass="exit" presetSubtype="4" fill="hold" nodeType="afterEffect">
                                  <p:stCondLst>
                                    <p:cond delay="0"/>
                                  </p:stCondLst>
                                  <p:childTnLst>
                                    <p:anim calcmode="lin" valueType="num">
                                      <p:cBhvr additive="base">
                                        <p:cTn id="16" dur="500"/>
                                        <p:tgtEl>
                                          <p:spTgt spid="4"/>
                                        </p:tgtEl>
                                        <p:attrNameLst>
                                          <p:attrName>ppt_x</p:attrName>
                                        </p:attrNameLst>
                                      </p:cBhvr>
                                      <p:tavLst>
                                        <p:tav tm="0">
                                          <p:val>
                                            <p:strVal val="ppt_x"/>
                                          </p:val>
                                        </p:tav>
                                        <p:tav tm="100000">
                                          <p:val>
                                            <p:strVal val="ppt_x"/>
                                          </p:val>
                                        </p:tav>
                                      </p:tavLst>
                                    </p:anim>
                                    <p:anim calcmode="lin" valueType="num">
                                      <p:cBhvr additive="base">
                                        <p:cTn id="17" dur="500"/>
                                        <p:tgtEl>
                                          <p:spTgt spid="4"/>
                                        </p:tgtEl>
                                        <p:attrNameLst>
                                          <p:attrName>ppt_y</p:attrName>
                                        </p:attrNameLst>
                                      </p:cBhvr>
                                      <p:tavLst>
                                        <p:tav tm="0">
                                          <p:val>
                                            <p:strVal val="ppt_y"/>
                                          </p:val>
                                        </p:tav>
                                        <p:tav tm="100000">
                                          <p:val>
                                            <p:strVal val="1+ppt_h/2"/>
                                          </p:val>
                                        </p:tav>
                                      </p:tavLst>
                                    </p:anim>
                                    <p:set>
                                      <p:cBhvr>
                                        <p:cTn id="18"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4605" y="19965"/>
            <a:ext cx="4057650" cy="398780"/>
          </a:xfrm>
          <a:prstGeom prst="rect">
            <a:avLst/>
          </a:prstGeom>
          <a:noFill/>
        </p:spPr>
        <p:txBody>
          <a:bodyPr wrap="square" rtlCol="0">
            <a:spAutoFit/>
          </a:bodyPr>
          <a:lstStyle/>
          <a:p>
            <a:r>
              <a:rPr lang="zh-CN" altLang="en-US" sz="2000" b="1" dirty="0">
                <a:solidFill>
                  <a:schemeClr val="bg1">
                    <a:lumMod val="50000"/>
                  </a:schemeClr>
                </a:solidFill>
                <a:latin typeface="微软雅黑" panose="020B0503020204020204" charset="-122"/>
                <a:ea typeface="微软雅黑" panose="020B0503020204020204" charset="-122"/>
              </a:rPr>
              <a:t>注册功能</a:t>
            </a:r>
            <a:endParaRPr lang="zh-CN" altLang="en-US" sz="2000" b="1" dirty="0">
              <a:solidFill>
                <a:schemeClr val="bg1">
                  <a:lumMod val="50000"/>
                </a:schemeClr>
              </a:solidFill>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1"/>
          <a:stretch>
            <a:fillRect/>
          </a:stretch>
        </p:blipFill>
        <p:spPr>
          <a:xfrm>
            <a:off x="0" y="730885"/>
            <a:ext cx="12192000" cy="4008120"/>
          </a:xfrm>
          <a:prstGeom prst="rect">
            <a:avLst/>
          </a:prstGeom>
        </p:spPr>
      </p:pic>
      <p:pic>
        <p:nvPicPr>
          <p:cNvPr id="4" name="图片 3"/>
          <p:cNvPicPr>
            <a:picLocks noChangeAspect="1"/>
          </p:cNvPicPr>
          <p:nvPr/>
        </p:nvPicPr>
        <p:blipFill>
          <a:blip r:embed="rId2"/>
          <a:stretch>
            <a:fillRect/>
          </a:stretch>
        </p:blipFill>
        <p:spPr>
          <a:xfrm>
            <a:off x="8767445" y="3130550"/>
            <a:ext cx="3355340" cy="368871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par>
                          <p:cTn id="8" fill="hold">
                            <p:stCondLst>
                              <p:cond delay="500"/>
                            </p:stCondLst>
                            <p:childTnLst>
                              <p:par>
                                <p:cTn id="9" presetID="3" presetClass="exit" presetSubtype="10" fill="hold" nodeType="afterEffect">
                                  <p:stCondLst>
                                    <p:cond delay="0"/>
                                  </p:stCondLst>
                                  <p:childTnLst>
                                    <p:animEffect transition="out" filter="blinds(horizontal)">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TEMPLATE_THUMBS_INDEX" val="1、2、3、6、8、10、11、12、15"/>
  <p:tag name="KSO_WM_TEMPLATE_SUBCATEGORY" val="0"/>
  <p:tag name="KSO_WM_TAG_VERSION" val="1.0"/>
  <p:tag name="KSO_WM_BEAUTIFY_FLAG" val="#wm#"/>
  <p:tag name="KSO_WM_TEMPLATE_CATEGORY" val="custom"/>
  <p:tag name="KSO_WM_TEMPLATE_INDEX" val="20187308"/>
</p:tagLst>
</file>

<file path=ppt/tags/tag62.xml><?xml version="1.0" encoding="utf-8"?>
<p:tagLst xmlns:p="http://schemas.openxmlformats.org/presentationml/2006/main">
  <p:tag name="PA" val="v4.1.3"/>
</p:tagLst>
</file>

<file path=ppt/tags/tag63.xml><?xml version="1.0" encoding="utf-8"?>
<p:tagLst xmlns:p="http://schemas.openxmlformats.org/presentationml/2006/main">
  <p:tag name="PA" val="v4.1.3"/>
</p:tagLst>
</file>

<file path=ppt/tags/tag64.xml><?xml version="1.0" encoding="utf-8"?>
<p:tagLst xmlns:p="http://schemas.openxmlformats.org/presentationml/2006/main">
  <p:tag name="PA" val="v4.1.3"/>
</p:tagLst>
</file>

<file path=ppt/tags/tag65.xml><?xml version="1.0" encoding="utf-8"?>
<p:tagLst xmlns:p="http://schemas.openxmlformats.org/presentationml/2006/main">
  <p:tag name="PA" val="v4.1.3"/>
</p:tagLst>
</file>

<file path=ppt/tags/tag66.xml><?xml version="1.0" encoding="utf-8"?>
<p:tagLst xmlns:p="http://schemas.openxmlformats.org/presentationml/2006/main">
  <p:tag name="PA" val="v4.1.3"/>
</p:tagLst>
</file>

<file path=ppt/tags/tag67.xml><?xml version="1.0" encoding="utf-8"?>
<p:tagLst xmlns:p="http://schemas.openxmlformats.org/presentationml/2006/main">
  <p:tag name="PA" val="v4.1.3"/>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1179</Words>
  <Application>WPS 文字</Application>
  <PresentationFormat>宽屏</PresentationFormat>
  <Paragraphs>184</Paragraphs>
  <Slides>33</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33</vt:i4>
      </vt:variant>
    </vt:vector>
  </HeadingPairs>
  <TitlesOfParts>
    <vt:vector size="47" baseType="lpstr">
      <vt:lpstr>Arial</vt:lpstr>
      <vt:lpstr>方正书宋_GBK</vt:lpstr>
      <vt:lpstr>Wingdings</vt:lpstr>
      <vt:lpstr>微软雅黑</vt:lpstr>
      <vt:lpstr>汉仪旗黑</vt:lpstr>
      <vt:lpstr>Segoe UI</vt:lpstr>
      <vt:lpstr>Calibri</vt:lpstr>
      <vt:lpstr>宋体</vt:lpstr>
      <vt:lpstr>Arial Unicode MS</vt:lpstr>
      <vt:lpstr>微软雅黑</vt:lpstr>
      <vt:lpstr>苹方-简</vt:lpstr>
      <vt:lpstr>Helvetica Neue</vt:lpstr>
      <vt:lpstr>汉仪书宋二KW</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用户登录</vt:lpstr>
      <vt:lpstr>登录后进入员工页面</vt:lpstr>
      <vt:lpstr>员工信息页面</vt:lpstr>
      <vt:lpstr>订单页面-分页</vt:lpstr>
      <vt:lpstr>查看菜单详情</vt:lpstr>
      <vt:lpstr>接单：acceptOrder 					 					利用oid.state进行判断</vt:lpstr>
      <vt:lpstr>完结订单</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jason</cp:lastModifiedBy>
  <cp:revision>52</cp:revision>
  <dcterms:created xsi:type="dcterms:W3CDTF">2020-12-01T12:40:45Z</dcterms:created>
  <dcterms:modified xsi:type="dcterms:W3CDTF">2020-12-01T12:40:45Z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2052-2.8.0.4624</vt:lpwstr>
  </property>
</Properties>
</file>